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9" r:id="rId6"/>
    <p:sldId id="270" r:id="rId7"/>
    <p:sldId id="281" r:id="rId8"/>
    <p:sldId id="282" r:id="rId9"/>
    <p:sldId id="283" r:id="rId10"/>
    <p:sldId id="284" r:id="rId11"/>
    <p:sldId id="280" r:id="rId12"/>
    <p:sldId id="273"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78"/>
    <a:srgbClr val="005845"/>
    <a:srgbClr val="0082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2D5394-2159-45F4-A3D8-BD2FA8BFE033}" v="27" dt="2026-03-19T10:38:57.2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an Drossaerts" userId="bcc2027d-beee-4ef9-9e19-993d6960a1d0" providerId="ADAL" clId="{B22ABAB9-6761-4C32-A098-97F0A5115061}"/>
    <pc:docChg chg="undo custSel addSld delSld modSld sldOrd">
      <pc:chgData name="Sebastiaan Drossaerts" userId="bcc2027d-beee-4ef9-9e19-993d6960a1d0" providerId="ADAL" clId="{B22ABAB9-6761-4C32-A098-97F0A5115061}" dt="2026-03-19T10:46:42.164" v="2224" actId="20577"/>
      <pc:docMkLst>
        <pc:docMk/>
      </pc:docMkLst>
      <pc:sldChg chg="del">
        <pc:chgData name="Sebastiaan Drossaerts" userId="bcc2027d-beee-4ef9-9e19-993d6960a1d0" providerId="ADAL" clId="{B22ABAB9-6761-4C32-A098-97F0A5115061}" dt="2026-03-19T09:35:10.024" v="0" actId="47"/>
        <pc:sldMkLst>
          <pc:docMk/>
          <pc:sldMk cId="575495514" sldId="257"/>
        </pc:sldMkLst>
      </pc:sldChg>
      <pc:sldChg chg="del">
        <pc:chgData name="Sebastiaan Drossaerts" userId="bcc2027d-beee-4ef9-9e19-993d6960a1d0" providerId="ADAL" clId="{B22ABAB9-6761-4C32-A098-97F0A5115061}" dt="2026-03-19T09:35:54.374" v="5" actId="47"/>
        <pc:sldMkLst>
          <pc:docMk/>
          <pc:sldMk cId="1487410156" sldId="262"/>
        </pc:sldMkLst>
      </pc:sldChg>
      <pc:sldChg chg="del">
        <pc:chgData name="Sebastiaan Drossaerts" userId="bcc2027d-beee-4ef9-9e19-993d6960a1d0" providerId="ADAL" clId="{B22ABAB9-6761-4C32-A098-97F0A5115061}" dt="2026-03-19T09:35:47.881" v="4" actId="47"/>
        <pc:sldMkLst>
          <pc:docMk/>
          <pc:sldMk cId="672467998" sldId="263"/>
        </pc:sldMkLst>
      </pc:sldChg>
      <pc:sldChg chg="del">
        <pc:chgData name="Sebastiaan Drossaerts" userId="bcc2027d-beee-4ef9-9e19-993d6960a1d0" providerId="ADAL" clId="{B22ABAB9-6761-4C32-A098-97F0A5115061}" dt="2026-03-19T09:36:20.524" v="7" actId="47"/>
        <pc:sldMkLst>
          <pc:docMk/>
          <pc:sldMk cId="728199554" sldId="264"/>
        </pc:sldMkLst>
      </pc:sldChg>
      <pc:sldChg chg="del">
        <pc:chgData name="Sebastiaan Drossaerts" userId="bcc2027d-beee-4ef9-9e19-993d6960a1d0" providerId="ADAL" clId="{B22ABAB9-6761-4C32-A098-97F0A5115061}" dt="2026-03-19T09:36:25.527" v="8" actId="47"/>
        <pc:sldMkLst>
          <pc:docMk/>
          <pc:sldMk cId="2470000779" sldId="265"/>
        </pc:sldMkLst>
      </pc:sldChg>
      <pc:sldChg chg="del">
        <pc:chgData name="Sebastiaan Drossaerts" userId="bcc2027d-beee-4ef9-9e19-993d6960a1d0" providerId="ADAL" clId="{B22ABAB9-6761-4C32-A098-97F0A5115061}" dt="2026-03-19T09:35:26.746" v="1" actId="47"/>
        <pc:sldMkLst>
          <pc:docMk/>
          <pc:sldMk cId="2119544508" sldId="272"/>
        </pc:sldMkLst>
      </pc:sldChg>
      <pc:sldChg chg="add del">
        <pc:chgData name="Sebastiaan Drossaerts" userId="bcc2027d-beee-4ef9-9e19-993d6960a1d0" providerId="ADAL" clId="{B22ABAB9-6761-4C32-A098-97F0A5115061}" dt="2026-03-19T09:35:41.048" v="3" actId="47"/>
        <pc:sldMkLst>
          <pc:docMk/>
          <pc:sldMk cId="3145343701" sldId="273"/>
        </pc:sldMkLst>
      </pc:sldChg>
      <pc:sldChg chg="del">
        <pc:chgData name="Sebastiaan Drossaerts" userId="bcc2027d-beee-4ef9-9e19-993d6960a1d0" providerId="ADAL" clId="{B22ABAB9-6761-4C32-A098-97F0A5115061}" dt="2026-03-19T09:36:00.968" v="6" actId="47"/>
        <pc:sldMkLst>
          <pc:docMk/>
          <pc:sldMk cId="1071689358" sldId="276"/>
        </pc:sldMkLst>
      </pc:sldChg>
      <pc:sldChg chg="addSp delSp modSp add mod ord">
        <pc:chgData name="Sebastiaan Drossaerts" userId="bcc2027d-beee-4ef9-9e19-993d6960a1d0" providerId="ADAL" clId="{B22ABAB9-6761-4C32-A098-97F0A5115061}" dt="2026-03-19T10:19:27.788" v="867" actId="20577"/>
        <pc:sldMkLst>
          <pc:docMk/>
          <pc:sldMk cId="1221145432" sldId="281"/>
        </pc:sldMkLst>
        <pc:spChg chg="mod">
          <ac:chgData name="Sebastiaan Drossaerts" userId="bcc2027d-beee-4ef9-9e19-993d6960a1d0" providerId="ADAL" clId="{B22ABAB9-6761-4C32-A098-97F0A5115061}" dt="2026-03-19T10:12:01.276" v="509" actId="27636"/>
          <ac:spMkLst>
            <pc:docMk/>
            <pc:sldMk cId="1221145432" sldId="281"/>
            <ac:spMk id="2" creationId="{7A73F481-04E0-0562-54FF-3704F07E3DA7}"/>
          </ac:spMkLst>
        </pc:spChg>
        <pc:spChg chg="mod">
          <ac:chgData name="Sebastiaan Drossaerts" userId="bcc2027d-beee-4ef9-9e19-993d6960a1d0" providerId="ADAL" clId="{B22ABAB9-6761-4C32-A098-97F0A5115061}" dt="2026-03-19T10:00:59.024" v="315"/>
          <ac:spMkLst>
            <pc:docMk/>
            <pc:sldMk cId="1221145432" sldId="281"/>
            <ac:spMk id="3" creationId="{63D72991-69C5-3825-F036-273A90261694}"/>
          </ac:spMkLst>
        </pc:spChg>
        <pc:spChg chg="mod">
          <ac:chgData name="Sebastiaan Drossaerts" userId="bcc2027d-beee-4ef9-9e19-993d6960a1d0" providerId="ADAL" clId="{B22ABAB9-6761-4C32-A098-97F0A5115061}" dt="2026-03-19T09:43:36.476" v="26" actId="1076"/>
          <ac:spMkLst>
            <pc:docMk/>
            <pc:sldMk cId="1221145432" sldId="281"/>
            <ac:spMk id="5" creationId="{3A3811C5-A251-569B-AA70-BC878B60945E}"/>
          </ac:spMkLst>
        </pc:spChg>
        <pc:spChg chg="mod">
          <ac:chgData name="Sebastiaan Drossaerts" userId="bcc2027d-beee-4ef9-9e19-993d6960a1d0" providerId="ADAL" clId="{B22ABAB9-6761-4C32-A098-97F0A5115061}" dt="2026-03-19T09:43:36.253" v="25" actId="1076"/>
          <ac:spMkLst>
            <pc:docMk/>
            <pc:sldMk cId="1221145432" sldId="281"/>
            <ac:spMk id="6" creationId="{6F82C03C-882C-1C6B-8AF6-1E5BB311EE5D}"/>
          </ac:spMkLst>
        </pc:spChg>
        <pc:spChg chg="del mod">
          <ac:chgData name="Sebastiaan Drossaerts" userId="bcc2027d-beee-4ef9-9e19-993d6960a1d0" providerId="ADAL" clId="{B22ABAB9-6761-4C32-A098-97F0A5115061}" dt="2026-03-19T09:45:22.749" v="84" actId="478"/>
          <ac:spMkLst>
            <pc:docMk/>
            <pc:sldMk cId="1221145432" sldId="281"/>
            <ac:spMk id="7" creationId="{53F81092-D49C-33DB-3626-3628764ACF23}"/>
          </ac:spMkLst>
        </pc:spChg>
        <pc:spChg chg="add del mod">
          <ac:chgData name="Sebastiaan Drossaerts" userId="bcc2027d-beee-4ef9-9e19-993d6960a1d0" providerId="ADAL" clId="{B22ABAB9-6761-4C32-A098-97F0A5115061}" dt="2026-03-19T09:45:28.081" v="85" actId="478"/>
          <ac:spMkLst>
            <pc:docMk/>
            <pc:sldMk cId="1221145432" sldId="281"/>
            <ac:spMk id="9" creationId="{B9A20229-F030-4D91-8C82-1CE721209894}"/>
          </ac:spMkLst>
        </pc:spChg>
        <pc:spChg chg="add mod">
          <ac:chgData name="Sebastiaan Drossaerts" userId="bcc2027d-beee-4ef9-9e19-993d6960a1d0" providerId="ADAL" clId="{B22ABAB9-6761-4C32-A098-97F0A5115061}" dt="2026-03-19T10:19:27.788" v="867" actId="20577"/>
          <ac:spMkLst>
            <pc:docMk/>
            <pc:sldMk cId="1221145432" sldId="281"/>
            <ac:spMk id="10" creationId="{205D404C-B719-F8A3-486E-E82AE33885C0}"/>
          </ac:spMkLst>
        </pc:spChg>
      </pc:sldChg>
      <pc:sldChg chg="modSp add del mod">
        <pc:chgData name="Sebastiaan Drossaerts" userId="bcc2027d-beee-4ef9-9e19-993d6960a1d0" providerId="ADAL" clId="{B22ABAB9-6761-4C32-A098-97F0A5115061}" dt="2026-03-19T09:42:51.374" v="12" actId="47"/>
        <pc:sldMkLst>
          <pc:docMk/>
          <pc:sldMk cId="3034996581" sldId="281"/>
        </pc:sldMkLst>
        <pc:graphicFrameChg chg="modGraphic">
          <ac:chgData name="Sebastiaan Drossaerts" userId="bcc2027d-beee-4ef9-9e19-993d6960a1d0" providerId="ADAL" clId="{B22ABAB9-6761-4C32-A098-97F0A5115061}" dt="2026-03-19T09:39:25.350" v="11" actId="6549"/>
          <ac:graphicFrameMkLst>
            <pc:docMk/>
            <pc:sldMk cId="3034996581" sldId="281"/>
            <ac:graphicFrameMk id="2" creationId="{0492E02C-786E-D39E-6E6F-F00872F2B836}"/>
          </ac:graphicFrameMkLst>
        </pc:graphicFrameChg>
      </pc:sldChg>
      <pc:sldChg chg="modSp add mod">
        <pc:chgData name="Sebastiaan Drossaerts" userId="bcc2027d-beee-4ef9-9e19-993d6960a1d0" providerId="ADAL" clId="{B22ABAB9-6761-4C32-A098-97F0A5115061}" dt="2026-03-19T10:18:15.104" v="857" actId="1076"/>
        <pc:sldMkLst>
          <pc:docMk/>
          <pc:sldMk cId="2985879073" sldId="282"/>
        </pc:sldMkLst>
        <pc:spChg chg="mod">
          <ac:chgData name="Sebastiaan Drossaerts" userId="bcc2027d-beee-4ef9-9e19-993d6960a1d0" providerId="ADAL" clId="{B22ABAB9-6761-4C32-A098-97F0A5115061}" dt="2026-03-19T10:18:15.104" v="857" actId="1076"/>
          <ac:spMkLst>
            <pc:docMk/>
            <pc:sldMk cId="2985879073" sldId="282"/>
            <ac:spMk id="2" creationId="{08317555-DE53-AFA5-B90F-641661B9E225}"/>
          </ac:spMkLst>
        </pc:spChg>
        <pc:spChg chg="mod">
          <ac:chgData name="Sebastiaan Drossaerts" userId="bcc2027d-beee-4ef9-9e19-993d6960a1d0" providerId="ADAL" clId="{B22ABAB9-6761-4C32-A098-97F0A5115061}" dt="2026-03-19T10:18:11.307" v="856" actId="1076"/>
          <ac:spMkLst>
            <pc:docMk/>
            <pc:sldMk cId="2985879073" sldId="282"/>
            <ac:spMk id="10" creationId="{ECBA3614-7578-DFF8-25B9-C393590E55AE}"/>
          </ac:spMkLst>
        </pc:spChg>
      </pc:sldChg>
      <pc:sldChg chg="addSp delSp modSp add mod">
        <pc:chgData name="Sebastiaan Drossaerts" userId="bcc2027d-beee-4ef9-9e19-993d6960a1d0" providerId="ADAL" clId="{B22ABAB9-6761-4C32-A098-97F0A5115061}" dt="2026-03-19T10:43:50.418" v="2217" actId="20577"/>
        <pc:sldMkLst>
          <pc:docMk/>
          <pc:sldMk cId="1894818325" sldId="283"/>
        </pc:sldMkLst>
        <pc:spChg chg="mod">
          <ac:chgData name="Sebastiaan Drossaerts" userId="bcc2027d-beee-4ef9-9e19-993d6960a1d0" providerId="ADAL" clId="{B22ABAB9-6761-4C32-A098-97F0A5115061}" dt="2026-03-19T10:27:54.342" v="1263" actId="1076"/>
          <ac:spMkLst>
            <pc:docMk/>
            <pc:sldMk cId="1894818325" sldId="283"/>
            <ac:spMk id="2" creationId="{3F8685CA-4A2C-E197-2130-2C932C790215}"/>
          </ac:spMkLst>
        </pc:spChg>
        <pc:spChg chg="mod">
          <ac:chgData name="Sebastiaan Drossaerts" userId="bcc2027d-beee-4ef9-9e19-993d6960a1d0" providerId="ADAL" clId="{B22ABAB9-6761-4C32-A098-97F0A5115061}" dt="2026-03-19T10:28:13.221" v="1266" actId="1076"/>
          <ac:spMkLst>
            <pc:docMk/>
            <pc:sldMk cId="1894818325" sldId="283"/>
            <ac:spMk id="3" creationId="{56B80299-5650-3155-178C-462D06AB41EF}"/>
          </ac:spMkLst>
        </pc:spChg>
        <pc:spChg chg="mod">
          <ac:chgData name="Sebastiaan Drossaerts" userId="bcc2027d-beee-4ef9-9e19-993d6960a1d0" providerId="ADAL" clId="{B22ABAB9-6761-4C32-A098-97F0A5115061}" dt="2026-03-19T10:28:13.221" v="1266" actId="1076"/>
          <ac:spMkLst>
            <pc:docMk/>
            <pc:sldMk cId="1894818325" sldId="283"/>
            <ac:spMk id="4" creationId="{BAD6655A-6ED4-137C-10D9-40EDA1F4751F}"/>
          </ac:spMkLst>
        </pc:spChg>
        <pc:spChg chg="mod">
          <ac:chgData name="Sebastiaan Drossaerts" userId="bcc2027d-beee-4ef9-9e19-993d6960a1d0" providerId="ADAL" clId="{B22ABAB9-6761-4C32-A098-97F0A5115061}" dt="2026-03-19T10:28:13.221" v="1266" actId="1076"/>
          <ac:spMkLst>
            <pc:docMk/>
            <pc:sldMk cId="1894818325" sldId="283"/>
            <ac:spMk id="5" creationId="{FD2D2148-8659-E79D-AE75-7DA0ADC0990B}"/>
          </ac:spMkLst>
        </pc:spChg>
        <pc:spChg chg="mod">
          <ac:chgData name="Sebastiaan Drossaerts" userId="bcc2027d-beee-4ef9-9e19-993d6960a1d0" providerId="ADAL" clId="{B22ABAB9-6761-4C32-A098-97F0A5115061}" dt="2026-03-19T10:28:13.221" v="1266" actId="1076"/>
          <ac:spMkLst>
            <pc:docMk/>
            <pc:sldMk cId="1894818325" sldId="283"/>
            <ac:spMk id="6" creationId="{31ABB11E-C575-069B-451F-72D21FEB4DC6}"/>
          </ac:spMkLst>
        </pc:spChg>
        <pc:spChg chg="add mod">
          <ac:chgData name="Sebastiaan Drossaerts" userId="bcc2027d-beee-4ef9-9e19-993d6960a1d0" providerId="ADAL" clId="{B22ABAB9-6761-4C32-A098-97F0A5115061}" dt="2026-03-19T10:24:58.378" v="1241"/>
          <ac:spMkLst>
            <pc:docMk/>
            <pc:sldMk cId="1894818325" sldId="283"/>
            <ac:spMk id="8" creationId="{0854E005-AB7B-7EDA-75E9-278DD4EB0E46}"/>
          </ac:spMkLst>
        </pc:spChg>
        <pc:spChg chg="mod">
          <ac:chgData name="Sebastiaan Drossaerts" userId="bcc2027d-beee-4ef9-9e19-993d6960a1d0" providerId="ADAL" clId="{B22ABAB9-6761-4C32-A098-97F0A5115061}" dt="2026-03-19T10:43:50.418" v="2217" actId="20577"/>
          <ac:spMkLst>
            <pc:docMk/>
            <pc:sldMk cId="1894818325" sldId="283"/>
            <ac:spMk id="10" creationId="{0EDA5B53-0A81-6193-C6D1-17FA5DAAAC04}"/>
          </ac:spMkLst>
        </pc:spChg>
        <pc:spChg chg="add del mod">
          <ac:chgData name="Sebastiaan Drossaerts" userId="bcc2027d-beee-4ef9-9e19-993d6960a1d0" providerId="ADAL" clId="{B22ABAB9-6761-4C32-A098-97F0A5115061}" dt="2026-03-19T10:26:53.882" v="1259" actId="478"/>
          <ac:spMkLst>
            <pc:docMk/>
            <pc:sldMk cId="1894818325" sldId="283"/>
            <ac:spMk id="11" creationId="{2167D7BF-DB55-63D4-11BB-BE2EFC128666}"/>
          </ac:spMkLst>
        </pc:spChg>
        <pc:graphicFrameChg chg="add mod">
          <ac:chgData name="Sebastiaan Drossaerts" userId="bcc2027d-beee-4ef9-9e19-993d6960a1d0" providerId="ADAL" clId="{B22ABAB9-6761-4C32-A098-97F0A5115061}" dt="2026-03-19T10:24:55.913" v="1239" actId="14100"/>
          <ac:graphicFrameMkLst>
            <pc:docMk/>
            <pc:sldMk cId="1894818325" sldId="283"/>
            <ac:graphicFrameMk id="7" creationId="{A02EAB1C-8639-934F-5043-894761DD0324}"/>
          </ac:graphicFrameMkLst>
        </pc:graphicFrameChg>
        <pc:graphicFrameChg chg="add mod modGraphic">
          <ac:chgData name="Sebastiaan Drossaerts" userId="bcc2027d-beee-4ef9-9e19-993d6960a1d0" providerId="ADAL" clId="{B22ABAB9-6761-4C32-A098-97F0A5115061}" dt="2026-03-19T10:28:05.201" v="1265" actId="1076"/>
          <ac:graphicFrameMkLst>
            <pc:docMk/>
            <pc:sldMk cId="1894818325" sldId="283"/>
            <ac:graphicFrameMk id="9" creationId="{7A5A561F-3FA0-BC4B-9AB8-64204AF4F02B}"/>
          </ac:graphicFrameMkLst>
        </pc:graphicFrameChg>
      </pc:sldChg>
      <pc:sldChg chg="delSp modSp add mod">
        <pc:chgData name="Sebastiaan Drossaerts" userId="bcc2027d-beee-4ef9-9e19-993d6960a1d0" providerId="ADAL" clId="{B22ABAB9-6761-4C32-A098-97F0A5115061}" dt="2026-03-19T10:46:42.164" v="2224" actId="20577"/>
        <pc:sldMkLst>
          <pc:docMk/>
          <pc:sldMk cId="655639104" sldId="284"/>
        </pc:sldMkLst>
        <pc:spChg chg="mod">
          <ac:chgData name="Sebastiaan Drossaerts" userId="bcc2027d-beee-4ef9-9e19-993d6960a1d0" providerId="ADAL" clId="{B22ABAB9-6761-4C32-A098-97F0A5115061}" dt="2026-03-19T10:29:10.074" v="1280" actId="20577"/>
          <ac:spMkLst>
            <pc:docMk/>
            <pc:sldMk cId="655639104" sldId="284"/>
            <ac:spMk id="2" creationId="{63B4731D-D7D1-29F5-3233-92E8699C8D7C}"/>
          </ac:spMkLst>
        </pc:spChg>
        <pc:spChg chg="mod">
          <ac:chgData name="Sebastiaan Drossaerts" userId="bcc2027d-beee-4ef9-9e19-993d6960a1d0" providerId="ADAL" clId="{B22ABAB9-6761-4C32-A098-97F0A5115061}" dt="2026-03-19T10:42:20.483" v="2214" actId="14100"/>
          <ac:spMkLst>
            <pc:docMk/>
            <pc:sldMk cId="655639104" sldId="284"/>
            <ac:spMk id="3" creationId="{502DF65E-6B8F-B5C4-7C34-977EFB8D2F23}"/>
          </ac:spMkLst>
        </pc:spChg>
        <pc:spChg chg="mod">
          <ac:chgData name="Sebastiaan Drossaerts" userId="bcc2027d-beee-4ef9-9e19-993d6960a1d0" providerId="ADAL" clId="{B22ABAB9-6761-4C32-A098-97F0A5115061}" dt="2026-03-19T10:42:20.483" v="2214" actId="14100"/>
          <ac:spMkLst>
            <pc:docMk/>
            <pc:sldMk cId="655639104" sldId="284"/>
            <ac:spMk id="4" creationId="{AFAA554E-7567-889C-6328-50E772C6AFEE}"/>
          </ac:spMkLst>
        </pc:spChg>
        <pc:spChg chg="mod">
          <ac:chgData name="Sebastiaan Drossaerts" userId="bcc2027d-beee-4ef9-9e19-993d6960a1d0" providerId="ADAL" clId="{B22ABAB9-6761-4C32-A098-97F0A5115061}" dt="2026-03-19T10:42:20.483" v="2214" actId="14100"/>
          <ac:spMkLst>
            <pc:docMk/>
            <pc:sldMk cId="655639104" sldId="284"/>
            <ac:spMk id="5" creationId="{7B6590D0-3563-97A6-101E-C51C5036BE6D}"/>
          </ac:spMkLst>
        </pc:spChg>
        <pc:spChg chg="mod">
          <ac:chgData name="Sebastiaan Drossaerts" userId="bcc2027d-beee-4ef9-9e19-993d6960a1d0" providerId="ADAL" clId="{B22ABAB9-6761-4C32-A098-97F0A5115061}" dt="2026-03-19T10:42:20.483" v="2214" actId="14100"/>
          <ac:spMkLst>
            <pc:docMk/>
            <pc:sldMk cId="655639104" sldId="284"/>
            <ac:spMk id="6" creationId="{EAAA22D2-E810-ACCA-C0DB-791AEDAC244E}"/>
          </ac:spMkLst>
        </pc:spChg>
        <pc:spChg chg="mod">
          <ac:chgData name="Sebastiaan Drossaerts" userId="bcc2027d-beee-4ef9-9e19-993d6960a1d0" providerId="ADAL" clId="{B22ABAB9-6761-4C32-A098-97F0A5115061}" dt="2026-03-19T10:46:42.164" v="2224" actId="20577"/>
          <ac:spMkLst>
            <pc:docMk/>
            <pc:sldMk cId="655639104" sldId="284"/>
            <ac:spMk id="10" creationId="{464BBD02-3606-9BFC-08D1-A98DB6696821}"/>
          </ac:spMkLst>
        </pc:spChg>
        <pc:graphicFrameChg chg="del">
          <ac:chgData name="Sebastiaan Drossaerts" userId="bcc2027d-beee-4ef9-9e19-993d6960a1d0" providerId="ADAL" clId="{B22ABAB9-6761-4C32-A098-97F0A5115061}" dt="2026-03-19T10:29:16.763" v="1281" actId="478"/>
          <ac:graphicFrameMkLst>
            <pc:docMk/>
            <pc:sldMk cId="655639104" sldId="284"/>
            <ac:graphicFrameMk id="9" creationId="{3BC49AEF-CF82-C6F7-9DCC-A594C50E2E50}"/>
          </ac:graphicFrameMkLst>
        </pc:graphicFrameChg>
      </pc:sldChg>
      <pc:sldChg chg="add del">
        <pc:chgData name="Sebastiaan Drossaerts" userId="bcc2027d-beee-4ef9-9e19-993d6960a1d0" providerId="ADAL" clId="{B22ABAB9-6761-4C32-A098-97F0A5115061}" dt="2026-03-19T10:38:57.236" v="1958"/>
        <pc:sldMkLst>
          <pc:docMk/>
          <pc:sldMk cId="72704554" sldId="28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7D5D7-6A3C-4EAB-925E-4D0046DD8B71}" type="datetimeFigureOut">
              <a:rPr lang="nl-NL" smtClean="0"/>
              <a:t>24-3-2026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F8AA7-6650-4021-AE1B-1D759872DDD3}" type="slidenum">
              <a:rPr lang="nl-NL" smtClean="0"/>
              <a:t>‹#›</a:t>
            </a:fld>
            <a:endParaRPr lang="nl-NL"/>
          </a:p>
        </p:txBody>
      </p:sp>
    </p:spTree>
    <p:extLst>
      <p:ext uri="{BB962C8B-B14F-4D97-AF65-F5344CB8AC3E}">
        <p14:creationId xmlns:p14="http://schemas.microsoft.com/office/powerpoint/2010/main" val="1373637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EAFBC-C61A-DB39-7753-89DC1307D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CAD468C-7DD1-B9E6-F470-60CE72E4A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ABCF3B-45A7-F61F-0775-8FC47DA9E519}"/>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5" name="Tijdelijke aanduiding voor voettekst 4">
            <a:extLst>
              <a:ext uri="{FF2B5EF4-FFF2-40B4-BE49-F238E27FC236}">
                <a16:creationId xmlns:a16="http://schemas.microsoft.com/office/drawing/2014/main" id="{34A8D8C1-8462-7E48-ED11-4C81E211FEF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955B86F-4EC3-706E-7796-561BCD7C8FB6}"/>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51350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5EDD2-1ECC-C9CE-6D24-49E94ACE117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08BFA74-2132-547F-15B5-B9ECE8DD80F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7FCDFEB-AB2E-059F-AD1C-AEFFCF11240B}"/>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5" name="Tijdelijke aanduiding voor voettekst 4">
            <a:extLst>
              <a:ext uri="{FF2B5EF4-FFF2-40B4-BE49-F238E27FC236}">
                <a16:creationId xmlns:a16="http://schemas.microsoft.com/office/drawing/2014/main" id="{E5A2487D-77E2-0D3B-5BF7-86EB360FBD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CB7453-8888-ED68-AD10-23188F6647E4}"/>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100229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13BC401-D349-CDE3-2C23-7A5DA5F8B46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A6802BB-CA95-3B96-941B-FAA0E0EB12B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1FC07C-2BEB-1B77-C6E1-D03CDA0D2AFC}"/>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5" name="Tijdelijke aanduiding voor voettekst 4">
            <a:extLst>
              <a:ext uri="{FF2B5EF4-FFF2-40B4-BE49-F238E27FC236}">
                <a16:creationId xmlns:a16="http://schemas.microsoft.com/office/drawing/2014/main" id="{D353C2A6-7FDD-14B1-90BC-5F6B3EC117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6AF0010-0AA5-E3DB-2941-C8D75FCB83E5}"/>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375093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BD082-35E2-40F4-014C-6AC3FD9165D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7B2F561-B7DF-3164-418E-F3FB19073E6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CA2A3E-EA3A-F703-0C05-93B7FAD51EA0}"/>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5" name="Tijdelijke aanduiding voor voettekst 4">
            <a:extLst>
              <a:ext uri="{FF2B5EF4-FFF2-40B4-BE49-F238E27FC236}">
                <a16:creationId xmlns:a16="http://schemas.microsoft.com/office/drawing/2014/main" id="{E57B75BA-BC79-FF01-5741-51499472289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63AE4F-CE4A-7AF6-A44B-BD1DA7D70D64}"/>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315951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8731B4-4E91-0A48-BABF-2B74FF9922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D0CC4B8-8692-4FCB-DF99-D94EAEC80A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45EE04-DAE0-5571-DDB0-EF5AEAB53139}"/>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5" name="Tijdelijke aanduiding voor voettekst 4">
            <a:extLst>
              <a:ext uri="{FF2B5EF4-FFF2-40B4-BE49-F238E27FC236}">
                <a16:creationId xmlns:a16="http://schemas.microsoft.com/office/drawing/2014/main" id="{16FE3ACE-A9C8-91D9-5D0E-B0F8FF450F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C493DE1-A39A-1B8B-F0D6-2133D5F40AF8}"/>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148300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5A98A-507A-00A4-1FA0-44A8794755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16904E-52DE-5357-CA86-E4E09B452EA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BF2B53-F215-8C1B-6A8D-729253619CA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AF4635C-200E-AFB1-AD93-DD4353F0FA45}"/>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6" name="Tijdelijke aanduiding voor voettekst 5">
            <a:extLst>
              <a:ext uri="{FF2B5EF4-FFF2-40B4-BE49-F238E27FC236}">
                <a16:creationId xmlns:a16="http://schemas.microsoft.com/office/drawing/2014/main" id="{895B06E9-AA27-B4AE-18CC-1D5C84E8F9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A391B6-A686-DAF9-324C-FCBC03C44B06}"/>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272519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01269-57DB-E755-8F2A-5A31CE929E3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9D0C038-1656-B25F-2384-F553CA215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4EACC61-8C90-9912-A30C-9664E3D0484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BE8BD11-27FF-0964-CBCA-A272CB3B0E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7BC16A-AC1E-04E4-0362-63DAF0D5D6F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138BEDC-E566-E16E-5E21-2082B3871C85}"/>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8" name="Tijdelijke aanduiding voor voettekst 7">
            <a:extLst>
              <a:ext uri="{FF2B5EF4-FFF2-40B4-BE49-F238E27FC236}">
                <a16:creationId xmlns:a16="http://schemas.microsoft.com/office/drawing/2014/main" id="{97948834-287F-F7E6-FFAF-FE9C2BC6104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2AA6CED-E6F6-B29B-A03A-38A6EA4EC2E3}"/>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37648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9BEC2-1F4D-33ED-45AE-0AE5EECA670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6EACD9-7178-C78B-71C1-76707D341FEE}"/>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4" name="Tijdelijke aanduiding voor voettekst 3">
            <a:extLst>
              <a:ext uri="{FF2B5EF4-FFF2-40B4-BE49-F238E27FC236}">
                <a16:creationId xmlns:a16="http://schemas.microsoft.com/office/drawing/2014/main" id="{13150902-6049-BCBA-9359-FA8D9D3F2F7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9F32852-85C4-EC97-CC00-5CCEB94CB0FB}"/>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26105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5029C55-7EBB-1A3F-82EB-C7FF0D3C08A7}"/>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3" name="Tijdelijke aanduiding voor voettekst 2">
            <a:extLst>
              <a:ext uri="{FF2B5EF4-FFF2-40B4-BE49-F238E27FC236}">
                <a16:creationId xmlns:a16="http://schemas.microsoft.com/office/drawing/2014/main" id="{38A39A9B-763E-9162-A58C-A85B95AA183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E39B4C1-0922-231F-5FE4-AF2420AD9BB5}"/>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311408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AAE5E8-F5D0-ECF3-B330-EAB9395EBA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C7CA0B3-BCE7-E2BC-378E-7745F1E767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8A01182-0045-6500-FB3C-7BF6EC113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EBD294-0CF3-AB92-E13F-B2FC7267D695}"/>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6" name="Tijdelijke aanduiding voor voettekst 5">
            <a:extLst>
              <a:ext uri="{FF2B5EF4-FFF2-40B4-BE49-F238E27FC236}">
                <a16:creationId xmlns:a16="http://schemas.microsoft.com/office/drawing/2014/main" id="{FC3B7092-7FF6-81C1-C30D-F80AE046D0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B7F2066-29E3-7B8E-CD2B-AB4FA80833AF}"/>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83801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536A9-6D2D-239F-F15D-4FC57CA406B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3699F98-734C-4638-1287-8880D7FE9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CE7A407-D789-C848-3CAE-F35106FEB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1808479-EBD2-D257-0705-381C4305C268}"/>
              </a:ext>
            </a:extLst>
          </p:cNvPr>
          <p:cNvSpPr>
            <a:spLocks noGrp="1"/>
          </p:cNvSpPr>
          <p:nvPr>
            <p:ph type="dt" sz="half" idx="10"/>
          </p:nvPr>
        </p:nvSpPr>
        <p:spPr/>
        <p:txBody>
          <a:bodyPr/>
          <a:lstStyle/>
          <a:p>
            <a:fld id="{7CA7C243-D25A-42EE-A873-EF5BB6F134C4}" type="datetimeFigureOut">
              <a:rPr lang="nl-NL" smtClean="0"/>
              <a:t>24-3-2026</a:t>
            </a:fld>
            <a:endParaRPr lang="nl-NL"/>
          </a:p>
        </p:txBody>
      </p:sp>
      <p:sp>
        <p:nvSpPr>
          <p:cNvPr id="6" name="Tijdelijke aanduiding voor voettekst 5">
            <a:extLst>
              <a:ext uri="{FF2B5EF4-FFF2-40B4-BE49-F238E27FC236}">
                <a16:creationId xmlns:a16="http://schemas.microsoft.com/office/drawing/2014/main" id="{BFE078E4-F432-3332-1D71-513C1AACC18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4D85CF3-6503-7C29-EA43-29DBC94DC159}"/>
              </a:ext>
            </a:extLst>
          </p:cNvPr>
          <p:cNvSpPr>
            <a:spLocks noGrp="1"/>
          </p:cNvSpPr>
          <p:nvPr>
            <p:ph type="sldNum" sz="quarter" idx="12"/>
          </p:nvPr>
        </p:nvSpPr>
        <p:spPr/>
        <p:txBody>
          <a:bodyPr/>
          <a:lstStyle/>
          <a:p>
            <a:fld id="{04BF9EF6-9C28-4B61-8552-62BB623F38D4}" type="slidenum">
              <a:rPr lang="nl-NL" smtClean="0"/>
              <a:t>‹#›</a:t>
            </a:fld>
            <a:endParaRPr lang="nl-NL"/>
          </a:p>
        </p:txBody>
      </p:sp>
    </p:spTree>
    <p:extLst>
      <p:ext uri="{BB962C8B-B14F-4D97-AF65-F5344CB8AC3E}">
        <p14:creationId xmlns:p14="http://schemas.microsoft.com/office/powerpoint/2010/main" val="376428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9B492E1-3DFD-839B-44B0-BA35928B71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B6DAB40-72CE-E089-A287-B45431461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D4EC31-84D4-3458-E5DC-3CDD76CAF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A7C243-D25A-42EE-A873-EF5BB6F134C4}" type="datetimeFigureOut">
              <a:rPr lang="nl-NL" smtClean="0"/>
              <a:t>24-3-2026</a:t>
            </a:fld>
            <a:endParaRPr lang="nl-NL"/>
          </a:p>
        </p:txBody>
      </p:sp>
      <p:sp>
        <p:nvSpPr>
          <p:cNvPr id="5" name="Tijdelijke aanduiding voor voettekst 4">
            <a:extLst>
              <a:ext uri="{FF2B5EF4-FFF2-40B4-BE49-F238E27FC236}">
                <a16:creationId xmlns:a16="http://schemas.microsoft.com/office/drawing/2014/main" id="{C4CEBA78-C792-8D68-9B13-7417624E6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28B7D198-32FB-2CD8-A77B-0AB0A7E3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BF9EF6-9C28-4B61-8552-62BB623F38D4}" type="slidenum">
              <a:rPr lang="nl-NL" smtClean="0"/>
              <a:t>‹#›</a:t>
            </a:fld>
            <a:endParaRPr lang="nl-NL"/>
          </a:p>
        </p:txBody>
      </p:sp>
    </p:spTree>
    <p:extLst>
      <p:ext uri="{BB962C8B-B14F-4D97-AF65-F5344CB8AC3E}">
        <p14:creationId xmlns:p14="http://schemas.microsoft.com/office/powerpoint/2010/main" val="74544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ormulieren.nvwa.nl/formulier/nl-NL/Extern/sc0901_AanvraagVerleningen.aspx/"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Lettertype, Graphics, clipart&#10;&#10;Automatisch gegenereerde beschrijving">
            <a:extLst>
              <a:ext uri="{FF2B5EF4-FFF2-40B4-BE49-F238E27FC236}">
                <a16:creationId xmlns:a16="http://schemas.microsoft.com/office/drawing/2014/main" id="{70E3FA83-EA79-4C99-F113-65F99C949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0935"/>
            <a:ext cx="8404699" cy="2335605"/>
          </a:xfrm>
          <a:prstGeom prst="rect">
            <a:avLst/>
          </a:prstGeom>
          <a:solidFill>
            <a:srgbClr val="FFFFFF">
              <a:shade val="85000"/>
            </a:srgbClr>
          </a:solidFill>
          <a:ln w="88900" cap="sq">
            <a:noFill/>
            <a:miter lim="800000"/>
          </a:ln>
          <a:effectLst/>
        </p:spPr>
      </p:pic>
      <p:sp>
        <p:nvSpPr>
          <p:cNvPr id="2" name="Titel 1">
            <a:extLst>
              <a:ext uri="{FF2B5EF4-FFF2-40B4-BE49-F238E27FC236}">
                <a16:creationId xmlns:a16="http://schemas.microsoft.com/office/drawing/2014/main" id="{83469138-6930-2815-7A95-10AFD472A7E2}"/>
              </a:ext>
            </a:extLst>
          </p:cNvPr>
          <p:cNvSpPr>
            <a:spLocks noGrp="1"/>
          </p:cNvSpPr>
          <p:nvPr>
            <p:ph type="ctrTitle"/>
          </p:nvPr>
        </p:nvSpPr>
        <p:spPr>
          <a:xfrm>
            <a:off x="535644" y="3565186"/>
            <a:ext cx="11088909" cy="2534057"/>
          </a:xfrm>
        </p:spPr>
        <p:txBody>
          <a:bodyPr>
            <a:normAutofit/>
          </a:bodyPr>
          <a:lstStyle/>
          <a:p>
            <a:pPr algn="l"/>
            <a:r>
              <a:rPr lang="nl-NL" sz="3200" dirty="0">
                <a:solidFill>
                  <a:schemeClr val="tx1">
                    <a:lumMod val="75000"/>
                    <a:lumOff val="25000"/>
                  </a:schemeClr>
                </a:solidFill>
                <a:latin typeface="+mn-lt"/>
              </a:rPr>
              <a:t>PRESENTATIE </a:t>
            </a:r>
            <a:br>
              <a:rPr lang="nl-NL" sz="3200" dirty="0">
                <a:solidFill>
                  <a:schemeClr val="tx1">
                    <a:lumMod val="75000"/>
                    <a:lumOff val="25000"/>
                  </a:schemeClr>
                </a:solidFill>
                <a:latin typeface="+mn-lt"/>
              </a:rPr>
            </a:br>
            <a:r>
              <a:rPr lang="nl-NL" sz="3200" dirty="0">
                <a:solidFill>
                  <a:schemeClr val="tx1">
                    <a:lumMod val="75000"/>
                    <a:lumOff val="25000"/>
                  </a:schemeClr>
                </a:solidFill>
                <a:latin typeface="+mn-lt"/>
              </a:rPr>
              <a:t>(INTER) NATIONAAL TRANSPORT VAN PAARDEN</a:t>
            </a:r>
          </a:p>
        </p:txBody>
      </p:sp>
      <p:sp>
        <p:nvSpPr>
          <p:cNvPr id="14" name="Rechthoekige driehoek 13">
            <a:extLst>
              <a:ext uri="{FF2B5EF4-FFF2-40B4-BE49-F238E27FC236}">
                <a16:creationId xmlns:a16="http://schemas.microsoft.com/office/drawing/2014/main" id="{1E535D88-EE3D-570F-3FBD-09C593DA3B27}"/>
              </a:ext>
            </a:extLst>
          </p:cNvPr>
          <p:cNvSpPr/>
          <p:nvPr/>
        </p:nvSpPr>
        <p:spPr>
          <a:xfrm rot="16200000">
            <a:off x="8889056" y="3336571"/>
            <a:ext cx="3191684" cy="2938796"/>
          </a:xfrm>
          <a:prstGeom prst="rtTriangle">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10C85017-1DFE-E955-A4B9-4E416FCF2274}"/>
              </a:ext>
            </a:extLst>
          </p:cNvPr>
          <p:cNvSpPr/>
          <p:nvPr/>
        </p:nvSpPr>
        <p:spPr>
          <a:xfrm>
            <a:off x="380999" y="612840"/>
            <a:ext cx="11418652" cy="5632317"/>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2327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F7CE-F7C4-FCF4-DACB-F36599753EFF}"/>
            </a:ext>
          </a:extLst>
        </p:cNvPr>
        <p:cNvGrpSpPr/>
        <p:nvPr/>
      </p:nvGrpSpPr>
      <p:grpSpPr>
        <a:xfrm>
          <a:off x="0" y="0"/>
          <a:ext cx="0" cy="0"/>
          <a:chOff x="0" y="0"/>
          <a:chExt cx="0" cy="0"/>
        </a:xfrm>
      </p:grpSpPr>
      <p:sp>
        <p:nvSpPr>
          <p:cNvPr id="3" name="Ruit 2">
            <a:extLst>
              <a:ext uri="{FF2B5EF4-FFF2-40B4-BE49-F238E27FC236}">
                <a16:creationId xmlns:a16="http://schemas.microsoft.com/office/drawing/2014/main" id="{4B0E814E-5AE7-FE28-0E36-E9D5E643D31E}"/>
              </a:ext>
            </a:extLst>
          </p:cNvPr>
          <p:cNvSpPr/>
          <p:nvPr/>
        </p:nvSpPr>
        <p:spPr>
          <a:xfrm>
            <a:off x="4434766" y="1275347"/>
            <a:ext cx="5400000" cy="5409139"/>
          </a:xfrm>
          <a:prstGeom prst="diamond">
            <a:avLst/>
          </a:prstGeom>
          <a:blipFill dpi="0"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uit 3">
            <a:extLst>
              <a:ext uri="{FF2B5EF4-FFF2-40B4-BE49-F238E27FC236}">
                <a16:creationId xmlns:a16="http://schemas.microsoft.com/office/drawing/2014/main" id="{1C3F8EBA-204D-E062-C797-1A28C6ED422A}"/>
              </a:ext>
            </a:extLst>
          </p:cNvPr>
          <p:cNvSpPr/>
          <p:nvPr/>
        </p:nvSpPr>
        <p:spPr>
          <a:xfrm>
            <a:off x="8726764" y="830177"/>
            <a:ext cx="2880000" cy="288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uit 4">
            <a:extLst>
              <a:ext uri="{FF2B5EF4-FFF2-40B4-BE49-F238E27FC236}">
                <a16:creationId xmlns:a16="http://schemas.microsoft.com/office/drawing/2014/main" id="{23C69BA0-56AF-9438-FD01-22B3C1033FB4}"/>
              </a:ext>
            </a:extLst>
          </p:cNvPr>
          <p:cNvSpPr/>
          <p:nvPr/>
        </p:nvSpPr>
        <p:spPr>
          <a:xfrm>
            <a:off x="9086764" y="4191080"/>
            <a:ext cx="2160000" cy="216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uit 5">
            <a:extLst>
              <a:ext uri="{FF2B5EF4-FFF2-40B4-BE49-F238E27FC236}">
                <a16:creationId xmlns:a16="http://schemas.microsoft.com/office/drawing/2014/main" id="{473B051A-0982-B9AB-D23E-7E49D7AB47CB}"/>
              </a:ext>
            </a:extLst>
          </p:cNvPr>
          <p:cNvSpPr/>
          <p:nvPr/>
        </p:nvSpPr>
        <p:spPr>
          <a:xfrm>
            <a:off x="10526764" y="3410629"/>
            <a:ext cx="1080000" cy="108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B346C7E3-4AF4-7031-C83D-0F94B29359FD}"/>
              </a:ext>
            </a:extLst>
          </p:cNvPr>
          <p:cNvSpPr txBox="1">
            <a:spLocks/>
          </p:cNvSpPr>
          <p:nvPr/>
        </p:nvSpPr>
        <p:spPr>
          <a:xfrm>
            <a:off x="85602" y="89260"/>
            <a:ext cx="5906636" cy="103159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dirty="0"/>
              <a:t>WAT DOEN WIJ?</a:t>
            </a:r>
          </a:p>
        </p:txBody>
      </p:sp>
      <p:sp>
        <p:nvSpPr>
          <p:cNvPr id="7" name="Titel 1">
            <a:extLst>
              <a:ext uri="{FF2B5EF4-FFF2-40B4-BE49-F238E27FC236}">
                <a16:creationId xmlns:a16="http://schemas.microsoft.com/office/drawing/2014/main" id="{E06DDF1B-200B-C89D-F024-8F3AB4B174FF}"/>
              </a:ext>
            </a:extLst>
          </p:cNvPr>
          <p:cNvSpPr>
            <a:spLocks noGrp="1"/>
          </p:cNvSpPr>
          <p:nvPr>
            <p:ph type="ctrTitle"/>
          </p:nvPr>
        </p:nvSpPr>
        <p:spPr>
          <a:xfrm>
            <a:off x="788547" y="1721795"/>
            <a:ext cx="3646219" cy="3414409"/>
          </a:xfrm>
        </p:spPr>
        <p:txBody>
          <a:bodyPr>
            <a:normAutofit/>
          </a:bodyPr>
          <a:lstStyle/>
          <a:p>
            <a:pPr algn="l"/>
            <a:r>
              <a:rPr lang="nl-NL" sz="2000" dirty="0">
                <a:solidFill>
                  <a:schemeClr val="tx1">
                    <a:lumMod val="75000"/>
                    <a:lumOff val="25000"/>
                  </a:schemeClr>
                </a:solidFill>
                <a:latin typeface="+mn-lt"/>
              </a:rPr>
              <a:t>- TRANSPORT</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 PRIVÉ</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 HANDEL</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 FOKKERIJ</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 SPORT</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VETERINAIR</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a:r>
            <a:br>
              <a:rPr lang="nl-NL" sz="2000" dirty="0">
                <a:solidFill>
                  <a:schemeClr val="tx1">
                    <a:lumMod val="75000"/>
                    <a:lumOff val="25000"/>
                  </a:schemeClr>
                </a:solidFill>
                <a:latin typeface="+mn-lt"/>
              </a:rPr>
            </a:br>
            <a:r>
              <a:rPr lang="nl-NL" sz="2000" dirty="0">
                <a:solidFill>
                  <a:schemeClr val="tx1">
                    <a:lumMod val="75000"/>
                    <a:lumOff val="25000"/>
                  </a:schemeClr>
                </a:solidFill>
                <a:latin typeface="+mn-lt"/>
              </a:rPr>
              <a:t>- DOUANE</a:t>
            </a:r>
          </a:p>
        </p:txBody>
      </p:sp>
    </p:spTree>
    <p:extLst>
      <p:ext uri="{BB962C8B-B14F-4D97-AF65-F5344CB8AC3E}">
        <p14:creationId xmlns:p14="http://schemas.microsoft.com/office/powerpoint/2010/main" val="1470573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09237-3E57-8CAB-883C-39D6058420ED}"/>
            </a:ext>
          </a:extLst>
        </p:cNvPr>
        <p:cNvGrpSpPr/>
        <p:nvPr/>
      </p:nvGrpSpPr>
      <p:grpSpPr>
        <a:xfrm>
          <a:off x="0" y="0"/>
          <a:ext cx="0" cy="0"/>
          <a:chOff x="0" y="0"/>
          <a:chExt cx="0" cy="0"/>
        </a:xfrm>
      </p:grpSpPr>
      <p:sp>
        <p:nvSpPr>
          <p:cNvPr id="9" name="Rechthoekige driehoek 8">
            <a:extLst>
              <a:ext uri="{FF2B5EF4-FFF2-40B4-BE49-F238E27FC236}">
                <a16:creationId xmlns:a16="http://schemas.microsoft.com/office/drawing/2014/main" id="{A84E4B11-A33D-FD72-9321-8E3F26C73AA4}"/>
              </a:ext>
            </a:extLst>
          </p:cNvPr>
          <p:cNvSpPr/>
          <p:nvPr/>
        </p:nvSpPr>
        <p:spPr>
          <a:xfrm>
            <a:off x="0" y="4709160"/>
            <a:ext cx="1965960" cy="2148840"/>
          </a:xfrm>
          <a:prstGeom prst="rtTriangle">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2" name="Tabel 1">
            <a:extLst>
              <a:ext uri="{FF2B5EF4-FFF2-40B4-BE49-F238E27FC236}">
                <a16:creationId xmlns:a16="http://schemas.microsoft.com/office/drawing/2014/main" id="{CCE0D2B7-5CDD-348C-87F2-11EADAE5C997}"/>
              </a:ext>
            </a:extLst>
          </p:cNvPr>
          <p:cNvGraphicFramePr>
            <a:graphicFrameLocks noGrp="1"/>
          </p:cNvGraphicFramePr>
          <p:nvPr>
            <p:extLst>
              <p:ext uri="{D42A27DB-BD31-4B8C-83A1-F6EECF244321}">
                <p14:modId xmlns:p14="http://schemas.microsoft.com/office/powerpoint/2010/main" val="1634455740"/>
              </p:ext>
            </p:extLst>
          </p:nvPr>
        </p:nvGraphicFramePr>
        <p:xfrm>
          <a:off x="1369695" y="594770"/>
          <a:ext cx="9031606" cy="7845214"/>
        </p:xfrm>
        <a:graphic>
          <a:graphicData uri="http://schemas.openxmlformats.org/drawingml/2006/table">
            <a:tbl>
              <a:tblPr firstRow="1" bandRow="1">
                <a:tableStyleId>{2D5ABB26-0587-4C30-8999-92F81FD0307C}</a:tableStyleId>
              </a:tblPr>
              <a:tblGrid>
                <a:gridCol w="1681823">
                  <a:extLst>
                    <a:ext uri="{9D8B030D-6E8A-4147-A177-3AD203B41FA5}">
                      <a16:colId xmlns:a16="http://schemas.microsoft.com/office/drawing/2014/main" val="4070694509"/>
                    </a:ext>
                  </a:extLst>
                </a:gridCol>
                <a:gridCol w="1048409">
                  <a:extLst>
                    <a:ext uri="{9D8B030D-6E8A-4147-A177-3AD203B41FA5}">
                      <a16:colId xmlns:a16="http://schemas.microsoft.com/office/drawing/2014/main" val="1913066974"/>
                    </a:ext>
                  </a:extLst>
                </a:gridCol>
                <a:gridCol w="2905413">
                  <a:extLst>
                    <a:ext uri="{9D8B030D-6E8A-4147-A177-3AD203B41FA5}">
                      <a16:colId xmlns:a16="http://schemas.microsoft.com/office/drawing/2014/main" val="786596588"/>
                    </a:ext>
                  </a:extLst>
                </a:gridCol>
                <a:gridCol w="3395961">
                  <a:extLst>
                    <a:ext uri="{9D8B030D-6E8A-4147-A177-3AD203B41FA5}">
                      <a16:colId xmlns:a16="http://schemas.microsoft.com/office/drawing/2014/main" val="1861813948"/>
                    </a:ext>
                  </a:extLst>
                </a:gridCol>
              </a:tblGrid>
              <a:tr h="580814">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600">
                          <a:solidFill>
                            <a:schemeClr val="tx1"/>
                          </a:solidFill>
                        </a:rPr>
                        <a:t>INTRA / TRACES</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nSpc>
                          <a:spcPct val="100000"/>
                        </a:lnSpc>
                      </a:pPr>
                      <a:endParaRPr lang="nl-NL" sz="1400" b="1"/>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3600">
                        <a:solidFill>
                          <a:schemeClr val="tx1"/>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nl-NL" sz="1400" b="1"/>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526908"/>
                  </a:ext>
                </a:extLst>
              </a:tr>
              <a:tr h="580814">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nl-NL" sz="1400" b="1"/>
                        <a:t>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nl-NL" sz="1400" b="1"/>
                        <a:t>commercieel transport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b="1" dirty="0"/>
                        <a:t>niet commercieel transport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1368158"/>
                  </a:ext>
                </a:extLst>
              </a:tr>
              <a:tr h="370840">
                <a:tc rowSpan="2">
                  <a:txBody>
                    <a:bodyPr/>
                    <a:lstStyle/>
                    <a:p>
                      <a:r>
                        <a:rPr lang="nl-NL" sz="1400" b="1"/>
                        <a:t>geregistreerd</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a:t>&lt; 8 uur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a:t>type 1 vergunning</a:t>
                      </a:r>
                    </a:p>
                    <a:p>
                      <a:r>
                        <a:rPr lang="nl-NL" sz="1400"/>
                        <a:t>CCV chauffeur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a:t>geregistreerd als </a:t>
                      </a:r>
                      <a:r>
                        <a:rPr lang="nl-NL" sz="1400" dirty="0" err="1"/>
                        <a:t>registered</a:t>
                      </a:r>
                      <a:r>
                        <a:rPr lang="nl-NL" sz="1400" dirty="0"/>
                        <a:t> </a:t>
                      </a:r>
                      <a:r>
                        <a:rPr lang="nl-NL" sz="1400" dirty="0" err="1"/>
                        <a:t>transporter</a:t>
                      </a:r>
                      <a:endParaRPr lang="nl-NL" sz="1400" dirty="0"/>
                    </a:p>
                    <a:p>
                      <a:r>
                        <a:rPr lang="nl-NL" sz="1400" dirty="0"/>
                        <a:t>(privé vervoer zonder verdere eisen)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363766"/>
                  </a:ext>
                </a:extLst>
              </a:tr>
              <a:tr h="370840">
                <a:tc vMerge="1">
                  <a:txBody>
                    <a:bodyPr/>
                    <a:lstStyle/>
                    <a:p>
                      <a:endParaRPr lang="nl-NL"/>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r>
                        <a:rPr lang="nl-NL" sz="1400"/>
                        <a:t>&gt; 8 uur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a:t>type 2 vergunning</a:t>
                      </a:r>
                    </a:p>
                    <a:p>
                      <a:r>
                        <a:rPr lang="nl-NL" sz="1400"/>
                        <a:t>CCV chauffeur</a:t>
                      </a:r>
                    </a:p>
                    <a:p>
                      <a:r>
                        <a:rPr lang="nl-NL" sz="1400"/>
                        <a:t>type 2 laadbak</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a:t>geregistreerd als </a:t>
                      </a:r>
                      <a:r>
                        <a:rPr lang="nl-NL" sz="1400" dirty="0" err="1"/>
                        <a:t>registered</a:t>
                      </a:r>
                      <a:r>
                        <a:rPr lang="nl-NL" sz="1400" dirty="0"/>
                        <a:t> </a:t>
                      </a:r>
                      <a:r>
                        <a:rPr lang="nl-NL" sz="1400" dirty="0" err="1"/>
                        <a:t>transporter</a:t>
                      </a:r>
                      <a:endParaRPr lang="nl-NL"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(privé vervoer zonder verdere eisen)</a:t>
                      </a:r>
                    </a:p>
                    <a:p>
                      <a:endParaRPr lang="nl-NL" sz="1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6362710"/>
                  </a:ext>
                </a:extLst>
              </a:tr>
              <a:tr h="370840">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0541432"/>
                  </a:ext>
                </a:extLst>
              </a:tr>
              <a:tr h="370840">
                <a:tc rowSpan="2">
                  <a:txBody>
                    <a:bodyPr/>
                    <a:lstStyle/>
                    <a:p>
                      <a:r>
                        <a:rPr lang="nl-NL" sz="1400" b="1"/>
                        <a:t>on geregistreerd</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a:t>&lt; 8 uur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a:t>type 1 vergunning</a:t>
                      </a:r>
                    </a:p>
                    <a:p>
                      <a:r>
                        <a:rPr lang="nl-NL" sz="1400"/>
                        <a:t>CCV chauffeur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a:t>geregistreerd als </a:t>
                      </a:r>
                      <a:r>
                        <a:rPr lang="nl-NL" sz="1400" dirty="0" err="1"/>
                        <a:t>registered</a:t>
                      </a:r>
                      <a:r>
                        <a:rPr lang="nl-NL" sz="1400" dirty="0"/>
                        <a:t> </a:t>
                      </a:r>
                      <a:r>
                        <a:rPr lang="nl-NL" sz="1400" dirty="0" err="1"/>
                        <a:t>transporter</a:t>
                      </a:r>
                      <a:endParaRPr lang="nl-NL"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(privé vervoer zonder verdere eisen)</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6433108"/>
                  </a:ext>
                </a:extLst>
              </a:tr>
              <a:tr h="370840">
                <a:tc vMerge="1">
                  <a:txBody>
                    <a:bodyPr/>
                    <a:lstStyle/>
                    <a:p>
                      <a:endParaRPr lang="nl-NL"/>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r>
                        <a:rPr lang="nl-NL" sz="1400"/>
                        <a:t>&gt; 8 uur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400" dirty="0"/>
                        <a:t>type 2 vergunning</a:t>
                      </a:r>
                    </a:p>
                    <a:p>
                      <a:r>
                        <a:rPr lang="nl-NL" sz="1400" dirty="0"/>
                        <a:t>CCV chauffeur</a:t>
                      </a:r>
                    </a:p>
                    <a:p>
                      <a:r>
                        <a:rPr lang="nl-NL" sz="1400" dirty="0"/>
                        <a:t>type 2 laadbak met volgsysteem</a:t>
                      </a:r>
                    </a:p>
                    <a:p>
                      <a:r>
                        <a:rPr lang="nl-NL" sz="1400" dirty="0"/>
                        <a:t>reis journaal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geregistreerd als </a:t>
                      </a:r>
                      <a:r>
                        <a:rPr lang="nl-NL" sz="1400" dirty="0" err="1"/>
                        <a:t>registered</a:t>
                      </a:r>
                      <a:r>
                        <a:rPr lang="nl-NL" sz="1400" dirty="0"/>
                        <a:t> </a:t>
                      </a:r>
                      <a:r>
                        <a:rPr lang="nl-NL" sz="1400" dirty="0" err="1"/>
                        <a:t>transporter</a:t>
                      </a:r>
                      <a:endParaRPr lang="nl-NL"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400" dirty="0"/>
                        <a:t>(privé vervoer zonder verdere eisen)</a:t>
                      </a:r>
                    </a:p>
                    <a:p>
                      <a:endParaRPr lang="nl-NL" sz="1400"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054949"/>
                  </a:ext>
                </a:extLst>
              </a:tr>
              <a:tr h="370840">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nl-NL" sz="140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7624702"/>
                  </a:ext>
                </a:extLst>
              </a:tr>
              <a:tr h="370840">
                <a:tc rowSpan="2">
                  <a:txBody>
                    <a:bodyPr/>
                    <a:lstStyle/>
                    <a:p>
                      <a:r>
                        <a:rPr lang="nl-NL" sz="1400" b="1"/>
                        <a:t>slacht</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nl-NL" sz="1400" kern="1200">
                          <a:solidFill>
                            <a:schemeClr val="tx1"/>
                          </a:solidFill>
                          <a:latin typeface="+mn-lt"/>
                          <a:ea typeface="+mn-ea"/>
                          <a:cs typeface="+mn-cs"/>
                        </a:rPr>
                        <a:t>&lt; 8 uur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nl-NL" sz="1400" kern="1200">
                          <a:solidFill>
                            <a:schemeClr val="tx1"/>
                          </a:solidFill>
                          <a:latin typeface="+mn-lt"/>
                          <a:ea typeface="+mn-ea"/>
                          <a:cs typeface="+mn-cs"/>
                        </a:rPr>
                        <a:t>type 1 vergunning</a:t>
                      </a:r>
                    </a:p>
                    <a:p>
                      <a:pPr marL="0" algn="l" defTabSz="914400" rtl="0" eaLnBrk="1" latinLnBrk="0" hangingPunct="1"/>
                      <a:r>
                        <a:rPr lang="nl-NL" sz="1400" kern="1200">
                          <a:solidFill>
                            <a:schemeClr val="tx1"/>
                          </a:solidFill>
                          <a:latin typeface="+mn-lt"/>
                          <a:ea typeface="+mn-ea"/>
                          <a:cs typeface="+mn-cs"/>
                        </a:rPr>
                        <a:t>CCV chauffeur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nl-NL" sz="1400" kern="1200">
                        <a:solidFill>
                          <a:schemeClr val="tx1"/>
                        </a:solidFill>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4288327"/>
                  </a:ext>
                </a:extLst>
              </a:tr>
              <a:tr h="370840">
                <a:tc vMerge="1">
                  <a:txBody>
                    <a:bodyPr/>
                    <a:lstStyle/>
                    <a:p>
                      <a:endParaRPr lang="nl-NL"/>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marL="0" algn="l" defTabSz="914400" rtl="0" eaLnBrk="1" latinLnBrk="0" hangingPunct="1"/>
                      <a:r>
                        <a:rPr lang="nl-NL" sz="1400" kern="1200">
                          <a:solidFill>
                            <a:schemeClr val="tx1"/>
                          </a:solidFill>
                          <a:latin typeface="+mn-lt"/>
                          <a:ea typeface="+mn-ea"/>
                          <a:cs typeface="+mn-cs"/>
                        </a:rPr>
                        <a:t>&gt; 8 uur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nl-NL" sz="1400" kern="1200">
                          <a:solidFill>
                            <a:schemeClr val="tx1"/>
                          </a:solidFill>
                          <a:latin typeface="+mn-lt"/>
                          <a:ea typeface="+mn-ea"/>
                          <a:cs typeface="+mn-cs"/>
                        </a:rPr>
                        <a:t>type 2 vergunning</a:t>
                      </a:r>
                    </a:p>
                    <a:p>
                      <a:pPr marL="0" algn="l" defTabSz="914400" rtl="0" eaLnBrk="1" latinLnBrk="0" hangingPunct="1"/>
                      <a:r>
                        <a:rPr lang="nl-NL" sz="1400" kern="1200">
                          <a:solidFill>
                            <a:schemeClr val="tx1"/>
                          </a:solidFill>
                          <a:latin typeface="+mn-lt"/>
                          <a:ea typeface="+mn-ea"/>
                          <a:cs typeface="+mn-cs"/>
                        </a:rPr>
                        <a:t>CCV chauffeur</a:t>
                      </a:r>
                    </a:p>
                    <a:p>
                      <a:pPr marL="0" algn="l" defTabSz="914400" rtl="0" eaLnBrk="1" latinLnBrk="0" hangingPunct="1"/>
                      <a:r>
                        <a:rPr lang="nl-NL" sz="1400" kern="1200">
                          <a:solidFill>
                            <a:schemeClr val="tx1"/>
                          </a:solidFill>
                          <a:latin typeface="+mn-lt"/>
                          <a:ea typeface="+mn-ea"/>
                          <a:cs typeface="+mn-cs"/>
                        </a:rPr>
                        <a:t>type 2 laadbak met volgsysteem</a:t>
                      </a:r>
                    </a:p>
                    <a:p>
                      <a:pPr marL="0" algn="l" defTabSz="914400" rtl="0" eaLnBrk="1" latinLnBrk="0" hangingPunct="1"/>
                      <a:r>
                        <a:rPr lang="nl-NL" sz="1400" kern="1200">
                          <a:solidFill>
                            <a:schemeClr val="tx1"/>
                          </a:solidFill>
                          <a:latin typeface="+mn-lt"/>
                          <a:ea typeface="+mn-ea"/>
                          <a:cs typeface="+mn-cs"/>
                        </a:rPr>
                        <a:t>reis journaal</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nl-NL" sz="1400" kern="1200" dirty="0">
                        <a:solidFill>
                          <a:schemeClr val="tx1"/>
                        </a:solidFill>
                        <a:latin typeface="+mn-lt"/>
                        <a:ea typeface="+mn-ea"/>
                        <a:cs typeface="+mn-cs"/>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939907"/>
                  </a:ext>
                </a:extLst>
              </a:tr>
            </a:tbl>
          </a:graphicData>
        </a:graphic>
      </p:graphicFrame>
      <p:sp>
        <p:nvSpPr>
          <p:cNvPr id="10" name="Rechthoekige driehoek 9">
            <a:extLst>
              <a:ext uri="{FF2B5EF4-FFF2-40B4-BE49-F238E27FC236}">
                <a16:creationId xmlns:a16="http://schemas.microsoft.com/office/drawing/2014/main" id="{01BD47D6-370A-DAF5-B0A3-FB84AD7237DE}"/>
              </a:ext>
            </a:extLst>
          </p:cNvPr>
          <p:cNvSpPr/>
          <p:nvPr/>
        </p:nvSpPr>
        <p:spPr>
          <a:xfrm rot="10800000">
            <a:off x="9000316" y="0"/>
            <a:ext cx="3191684" cy="2938796"/>
          </a:xfrm>
          <a:prstGeom prst="rtTriangle">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tel 1">
            <a:extLst>
              <a:ext uri="{FF2B5EF4-FFF2-40B4-BE49-F238E27FC236}">
                <a16:creationId xmlns:a16="http://schemas.microsoft.com/office/drawing/2014/main" id="{14482AD1-D2FF-15F6-D5D6-C12A3DDEEC4E}"/>
              </a:ext>
            </a:extLst>
          </p:cNvPr>
          <p:cNvSpPr txBox="1">
            <a:spLocks/>
          </p:cNvSpPr>
          <p:nvPr/>
        </p:nvSpPr>
        <p:spPr>
          <a:xfrm>
            <a:off x="9657" y="0"/>
            <a:ext cx="3912605" cy="77274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5400" dirty="0"/>
              <a:t>VETERINAIR</a:t>
            </a:r>
          </a:p>
        </p:txBody>
      </p:sp>
      <p:sp>
        <p:nvSpPr>
          <p:cNvPr id="4" name="Tekstvak 3">
            <a:extLst>
              <a:ext uri="{FF2B5EF4-FFF2-40B4-BE49-F238E27FC236}">
                <a16:creationId xmlns:a16="http://schemas.microsoft.com/office/drawing/2014/main" id="{8B40080D-8CE1-B5D7-9A15-9C0E2A34A5D5}"/>
              </a:ext>
            </a:extLst>
          </p:cNvPr>
          <p:cNvSpPr txBox="1"/>
          <p:nvPr/>
        </p:nvSpPr>
        <p:spPr>
          <a:xfrm>
            <a:off x="7441660" y="6425327"/>
            <a:ext cx="4645050" cy="307777"/>
          </a:xfrm>
          <a:prstGeom prst="rect">
            <a:avLst/>
          </a:prstGeom>
          <a:noFill/>
        </p:spPr>
        <p:txBody>
          <a:bodyPr wrap="square" rtlCol="0">
            <a:spAutoFit/>
          </a:bodyPr>
          <a:lstStyle/>
          <a:p>
            <a:pPr algn="r"/>
            <a:r>
              <a:rPr lang="nl-NL" sz="1400" b="1" dirty="0"/>
              <a:t>Alleen van toepassing bij transport binnen de EU</a:t>
            </a:r>
          </a:p>
        </p:txBody>
      </p:sp>
    </p:spTree>
    <p:extLst>
      <p:ext uri="{BB962C8B-B14F-4D97-AF65-F5344CB8AC3E}">
        <p14:creationId xmlns:p14="http://schemas.microsoft.com/office/powerpoint/2010/main" val="163381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C994D-56AF-DCD6-3BAB-6759A2356BD7}"/>
            </a:ext>
          </a:extLst>
        </p:cNvPr>
        <p:cNvGrpSpPr/>
        <p:nvPr/>
      </p:nvGrpSpPr>
      <p:grpSpPr>
        <a:xfrm>
          <a:off x="0" y="0"/>
          <a:ext cx="0" cy="0"/>
          <a:chOff x="0" y="0"/>
          <a:chExt cx="0" cy="0"/>
        </a:xfrm>
      </p:grpSpPr>
      <p:sp>
        <p:nvSpPr>
          <p:cNvPr id="3" name="Ruit 2">
            <a:extLst>
              <a:ext uri="{FF2B5EF4-FFF2-40B4-BE49-F238E27FC236}">
                <a16:creationId xmlns:a16="http://schemas.microsoft.com/office/drawing/2014/main" id="{63D72991-69C5-3825-F036-273A90261694}"/>
              </a:ext>
            </a:extLst>
          </p:cNvPr>
          <p:cNvSpPr/>
          <p:nvPr/>
        </p:nvSpPr>
        <p:spPr>
          <a:xfrm>
            <a:off x="5938699" y="2013323"/>
            <a:ext cx="3868065" cy="3874611"/>
          </a:xfrm>
          <a:prstGeom prst="diamond">
            <a:avLst/>
          </a:prstGeom>
          <a:blipFill dpi="0" rotWithShape="1">
            <a:blip r:embed="rId2">
              <a:duotone>
                <a:prstClr val="black"/>
                <a:srgbClr val="000000">
                  <a:tint val="45000"/>
                  <a:satMod val="400000"/>
                </a:srgbClr>
              </a:duotone>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uit 3">
            <a:extLst>
              <a:ext uri="{FF2B5EF4-FFF2-40B4-BE49-F238E27FC236}">
                <a16:creationId xmlns:a16="http://schemas.microsoft.com/office/drawing/2014/main" id="{074A30BE-1E2A-CF65-B2DC-41C496996368}"/>
              </a:ext>
            </a:extLst>
          </p:cNvPr>
          <p:cNvSpPr/>
          <p:nvPr/>
        </p:nvSpPr>
        <p:spPr>
          <a:xfrm>
            <a:off x="8726764" y="830177"/>
            <a:ext cx="2880000" cy="288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uit 4">
            <a:extLst>
              <a:ext uri="{FF2B5EF4-FFF2-40B4-BE49-F238E27FC236}">
                <a16:creationId xmlns:a16="http://schemas.microsoft.com/office/drawing/2014/main" id="{3A3811C5-A251-569B-AA70-BC878B60945E}"/>
              </a:ext>
            </a:extLst>
          </p:cNvPr>
          <p:cNvSpPr/>
          <p:nvPr/>
        </p:nvSpPr>
        <p:spPr>
          <a:xfrm>
            <a:off x="9086764" y="4191080"/>
            <a:ext cx="2160000" cy="216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uit 5">
            <a:extLst>
              <a:ext uri="{FF2B5EF4-FFF2-40B4-BE49-F238E27FC236}">
                <a16:creationId xmlns:a16="http://schemas.microsoft.com/office/drawing/2014/main" id="{6F82C03C-882C-1C6B-8AF6-1E5BB311EE5D}"/>
              </a:ext>
            </a:extLst>
          </p:cNvPr>
          <p:cNvSpPr/>
          <p:nvPr/>
        </p:nvSpPr>
        <p:spPr>
          <a:xfrm>
            <a:off x="10526764" y="3410629"/>
            <a:ext cx="1080000" cy="108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A73F481-04E0-0562-54FF-3704F07E3DA7}"/>
              </a:ext>
            </a:extLst>
          </p:cNvPr>
          <p:cNvSpPr txBox="1">
            <a:spLocks/>
          </p:cNvSpPr>
          <p:nvPr/>
        </p:nvSpPr>
        <p:spPr>
          <a:xfrm>
            <a:off x="495301" y="136885"/>
            <a:ext cx="3019548" cy="69329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t>TRACES</a:t>
            </a:r>
          </a:p>
        </p:txBody>
      </p:sp>
      <p:sp>
        <p:nvSpPr>
          <p:cNvPr id="10" name="TextBox 9">
            <a:extLst>
              <a:ext uri="{FF2B5EF4-FFF2-40B4-BE49-F238E27FC236}">
                <a16:creationId xmlns:a16="http://schemas.microsoft.com/office/drawing/2014/main" id="{205D404C-B719-F8A3-486E-E82AE33885C0}"/>
              </a:ext>
            </a:extLst>
          </p:cNvPr>
          <p:cNvSpPr txBox="1"/>
          <p:nvPr/>
        </p:nvSpPr>
        <p:spPr>
          <a:xfrm>
            <a:off x="585236" y="878632"/>
            <a:ext cx="4886325" cy="5724644"/>
          </a:xfrm>
          <a:prstGeom prst="rect">
            <a:avLst/>
          </a:prstGeom>
          <a:noFill/>
        </p:spPr>
        <p:txBody>
          <a:bodyPr wrap="square" rtlCol="0">
            <a:spAutoFit/>
          </a:bodyPr>
          <a:lstStyle/>
          <a:p>
            <a:r>
              <a:rPr lang="nl-NL" sz="1600" b="1" dirty="0"/>
              <a:t>• Plaats van vertrek &amp; plaats van aankomst:</a:t>
            </a:r>
          </a:p>
          <a:p>
            <a:endParaRPr lang="nl-NL" sz="1400" i="1" dirty="0"/>
          </a:p>
          <a:p>
            <a:r>
              <a:rPr lang="nl-NL" sz="1400" i="1" dirty="0"/>
              <a:t>Een UBN (Uniek Bedrijfsnummer) is een registratienummer dat aangeeft waar dieren, zoals paarden, staan. Wanneer je een paard laat vervoeren naar of vanuit een locatie, moeten beide plaatsen een geldig UBN hebben en in Traces geldig zijn.</a:t>
            </a:r>
          </a:p>
          <a:p>
            <a:endParaRPr lang="nl-NL" sz="1400" dirty="0"/>
          </a:p>
          <a:p>
            <a:r>
              <a:rPr lang="nl-NL" sz="1600" b="1" dirty="0"/>
              <a:t>• Vervoerder commercieel en privé:</a:t>
            </a:r>
          </a:p>
          <a:p>
            <a:endParaRPr lang="nl-NL" sz="1600" b="1" dirty="0"/>
          </a:p>
          <a:p>
            <a:r>
              <a:rPr lang="nl-NL" sz="1400" i="1" dirty="0"/>
              <a:t>Vervoer je als particulier je eigen paard naar het buitenland? Dan ben je verplicht om jezelf te registreren als "privé vervoerder" bij de NVWA én in TRACES.</a:t>
            </a:r>
          </a:p>
          <a:p>
            <a:r>
              <a:rPr lang="nl-NL" sz="1400" i="1" dirty="0"/>
              <a:t>Belangrijk: deze registratie moet je zelf regelen via de NVWA en TRACES.</a:t>
            </a:r>
            <a:endParaRPr lang="nl-NL" sz="1400" b="1" i="1" dirty="0"/>
          </a:p>
          <a:p>
            <a:r>
              <a:rPr lang="en-US" sz="1400" i="1" u="sng" dirty="0">
                <a:solidFill>
                  <a:srgbClr val="00B0F0"/>
                </a:solidFill>
                <a:hlinkClick r:id="rId3">
                  <a:extLst>
                    <a:ext uri="{A12FA001-AC4F-418D-AE19-62706E023703}">
                      <ahyp:hlinkClr xmlns="" xmlns:ahyp="http://schemas.microsoft.com/office/drawing/2018/hyperlinkcolor" val="tx"/>
                    </a:ext>
                  </a:extLst>
                </a:hlinkClick>
              </a:rPr>
              <a:t>https://formulieren.nvwa.nl/formulier/nl-NL/Extern/sc0901_AanvraagVerleningen.aspx/</a:t>
            </a:r>
            <a:endParaRPr lang="nl-NL" sz="1400" i="1" dirty="0">
              <a:solidFill>
                <a:srgbClr val="00B0F0"/>
              </a:solidFill>
            </a:endParaRPr>
          </a:p>
          <a:p>
            <a:endParaRPr lang="nl-NL" dirty="0"/>
          </a:p>
          <a:p>
            <a:r>
              <a:rPr lang="nl-NL" sz="1600" b="1" dirty="0"/>
              <a:t>• Gegevens paard:</a:t>
            </a:r>
          </a:p>
          <a:p>
            <a:r>
              <a:rPr lang="nl-NL" sz="1400" i="1" dirty="0"/>
              <a:t>In Nederland moeten alle paarden geregistreerd staan in de I&amp;R of Traces hebben niet ouder dan 30 dagen.</a:t>
            </a:r>
          </a:p>
          <a:p>
            <a:r>
              <a:rPr lang="nl-NL" sz="1400" i="1" dirty="0"/>
              <a:t>Dit is verplicht vanuit de overheid.</a:t>
            </a:r>
          </a:p>
          <a:p>
            <a:endParaRPr lang="nl-NL" dirty="0"/>
          </a:p>
          <a:p>
            <a:r>
              <a:rPr lang="nl-NL" sz="1600" b="1" dirty="0"/>
              <a:t>• Uitzonderingen:</a:t>
            </a:r>
          </a:p>
          <a:p>
            <a:r>
              <a:rPr lang="nl-NL" sz="1400" i="1" dirty="0"/>
              <a:t>Binnen de Benelux gelden hiervoor een aantal voorwaarden.</a:t>
            </a:r>
          </a:p>
        </p:txBody>
      </p:sp>
    </p:spTree>
    <p:extLst>
      <p:ext uri="{BB962C8B-B14F-4D97-AF65-F5344CB8AC3E}">
        <p14:creationId xmlns:p14="http://schemas.microsoft.com/office/powerpoint/2010/main" val="1221145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56E0D-43B2-459A-EA66-8A77C2CE3296}"/>
            </a:ext>
          </a:extLst>
        </p:cNvPr>
        <p:cNvGrpSpPr/>
        <p:nvPr/>
      </p:nvGrpSpPr>
      <p:grpSpPr>
        <a:xfrm>
          <a:off x="0" y="0"/>
          <a:ext cx="0" cy="0"/>
          <a:chOff x="0" y="0"/>
          <a:chExt cx="0" cy="0"/>
        </a:xfrm>
      </p:grpSpPr>
      <p:sp>
        <p:nvSpPr>
          <p:cNvPr id="3" name="Ruit 2">
            <a:extLst>
              <a:ext uri="{FF2B5EF4-FFF2-40B4-BE49-F238E27FC236}">
                <a16:creationId xmlns:a16="http://schemas.microsoft.com/office/drawing/2014/main" id="{9E9292DA-AF99-5927-7A29-F070178CBC79}"/>
              </a:ext>
            </a:extLst>
          </p:cNvPr>
          <p:cNvSpPr/>
          <p:nvPr/>
        </p:nvSpPr>
        <p:spPr>
          <a:xfrm>
            <a:off x="5938699" y="2013323"/>
            <a:ext cx="3868065" cy="3874611"/>
          </a:xfrm>
          <a:prstGeom prst="diamond">
            <a:avLst/>
          </a:prstGeom>
          <a:blipFill dpi="0" rotWithShape="1">
            <a:blip r:embed="rId2">
              <a:duotone>
                <a:prstClr val="black"/>
                <a:srgbClr val="000000">
                  <a:tint val="45000"/>
                  <a:satMod val="400000"/>
                </a:srgbClr>
              </a:duotone>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uit 3">
            <a:extLst>
              <a:ext uri="{FF2B5EF4-FFF2-40B4-BE49-F238E27FC236}">
                <a16:creationId xmlns:a16="http://schemas.microsoft.com/office/drawing/2014/main" id="{61592CE5-0C13-DFB3-AEDC-4EEF2E80F01D}"/>
              </a:ext>
            </a:extLst>
          </p:cNvPr>
          <p:cNvSpPr/>
          <p:nvPr/>
        </p:nvSpPr>
        <p:spPr>
          <a:xfrm>
            <a:off x="8726764" y="830177"/>
            <a:ext cx="2880000" cy="288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uit 4">
            <a:extLst>
              <a:ext uri="{FF2B5EF4-FFF2-40B4-BE49-F238E27FC236}">
                <a16:creationId xmlns:a16="http://schemas.microsoft.com/office/drawing/2014/main" id="{38C7F7AF-5AB4-2ABD-4B05-F2BD819DF679}"/>
              </a:ext>
            </a:extLst>
          </p:cNvPr>
          <p:cNvSpPr/>
          <p:nvPr/>
        </p:nvSpPr>
        <p:spPr>
          <a:xfrm>
            <a:off x="9086764" y="4191080"/>
            <a:ext cx="2160000" cy="216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uit 5">
            <a:extLst>
              <a:ext uri="{FF2B5EF4-FFF2-40B4-BE49-F238E27FC236}">
                <a16:creationId xmlns:a16="http://schemas.microsoft.com/office/drawing/2014/main" id="{15FD5894-A3F9-731D-6AEF-A153047BE352}"/>
              </a:ext>
            </a:extLst>
          </p:cNvPr>
          <p:cNvSpPr/>
          <p:nvPr/>
        </p:nvSpPr>
        <p:spPr>
          <a:xfrm>
            <a:off x="10526764" y="3410629"/>
            <a:ext cx="1080000" cy="1080000"/>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8317555-DE53-AFA5-B90F-641661B9E225}"/>
              </a:ext>
            </a:extLst>
          </p:cNvPr>
          <p:cNvSpPr txBox="1">
            <a:spLocks/>
          </p:cNvSpPr>
          <p:nvPr/>
        </p:nvSpPr>
        <p:spPr>
          <a:xfrm>
            <a:off x="495301" y="830177"/>
            <a:ext cx="5443398" cy="69329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t>Veulen aan de voet</a:t>
            </a:r>
          </a:p>
        </p:txBody>
      </p:sp>
      <p:sp>
        <p:nvSpPr>
          <p:cNvPr id="10" name="TextBox 9">
            <a:extLst>
              <a:ext uri="{FF2B5EF4-FFF2-40B4-BE49-F238E27FC236}">
                <a16:creationId xmlns:a16="http://schemas.microsoft.com/office/drawing/2014/main" id="{ECBA3614-7578-DFF8-25B9-C393590E55AE}"/>
              </a:ext>
            </a:extLst>
          </p:cNvPr>
          <p:cNvSpPr txBox="1"/>
          <p:nvPr/>
        </p:nvSpPr>
        <p:spPr>
          <a:xfrm>
            <a:off x="585236" y="1986628"/>
            <a:ext cx="4886325" cy="1723549"/>
          </a:xfrm>
          <a:prstGeom prst="rect">
            <a:avLst/>
          </a:prstGeom>
          <a:noFill/>
        </p:spPr>
        <p:txBody>
          <a:bodyPr wrap="square" rtlCol="0">
            <a:spAutoFit/>
          </a:bodyPr>
          <a:lstStyle/>
          <a:p>
            <a:r>
              <a:rPr lang="nl-NL" sz="1600" b="1" dirty="0"/>
              <a:t>• Tijdelijke export:</a:t>
            </a:r>
          </a:p>
          <a:p>
            <a:endParaRPr lang="nl-NL" sz="1400" i="1" dirty="0"/>
          </a:p>
          <a:p>
            <a:r>
              <a:rPr lang="nl-NL" sz="1400" i="1" dirty="0"/>
              <a:t>Alleen mogelijk wanneer het veulen gechipped is.</a:t>
            </a:r>
          </a:p>
          <a:p>
            <a:endParaRPr lang="nl-NL" sz="1400" dirty="0"/>
          </a:p>
          <a:p>
            <a:r>
              <a:rPr lang="nl-NL" sz="1600" b="1" dirty="0"/>
              <a:t>• Definitieve export:</a:t>
            </a:r>
          </a:p>
          <a:p>
            <a:endParaRPr lang="nl-NL" sz="1600" b="1" dirty="0"/>
          </a:p>
          <a:p>
            <a:r>
              <a:rPr lang="nl-NL" sz="1400" i="1" dirty="0"/>
              <a:t>Enkel en alleen mogelijk met een geldig paspoort</a:t>
            </a:r>
          </a:p>
        </p:txBody>
      </p:sp>
    </p:spTree>
    <p:extLst>
      <p:ext uri="{BB962C8B-B14F-4D97-AF65-F5344CB8AC3E}">
        <p14:creationId xmlns:p14="http://schemas.microsoft.com/office/powerpoint/2010/main" val="298587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E40E3-AD97-F299-76B3-1CB03713A540}"/>
            </a:ext>
          </a:extLst>
        </p:cNvPr>
        <p:cNvGrpSpPr/>
        <p:nvPr/>
      </p:nvGrpSpPr>
      <p:grpSpPr>
        <a:xfrm>
          <a:off x="0" y="0"/>
          <a:ext cx="0" cy="0"/>
          <a:chOff x="0" y="0"/>
          <a:chExt cx="0" cy="0"/>
        </a:xfrm>
      </p:grpSpPr>
      <p:sp>
        <p:nvSpPr>
          <p:cNvPr id="3" name="Ruit 2">
            <a:extLst>
              <a:ext uri="{FF2B5EF4-FFF2-40B4-BE49-F238E27FC236}">
                <a16:creationId xmlns:a16="http://schemas.microsoft.com/office/drawing/2014/main" id="{56B80299-5650-3155-178C-462D06AB41EF}"/>
              </a:ext>
            </a:extLst>
          </p:cNvPr>
          <p:cNvSpPr/>
          <p:nvPr/>
        </p:nvSpPr>
        <p:spPr>
          <a:xfrm>
            <a:off x="7565132" y="1152942"/>
            <a:ext cx="2729289" cy="2733908"/>
          </a:xfrm>
          <a:prstGeom prst="diamond">
            <a:avLst/>
          </a:prstGeom>
          <a:blipFill dpi="0" rotWithShape="1">
            <a:blip r:embed="rId2">
              <a:duotone>
                <a:prstClr val="black"/>
                <a:srgbClr val="000000">
                  <a:tint val="45000"/>
                  <a:satMod val="400000"/>
                </a:srgbClr>
              </a:duotone>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uit 3">
            <a:extLst>
              <a:ext uri="{FF2B5EF4-FFF2-40B4-BE49-F238E27FC236}">
                <a16:creationId xmlns:a16="http://schemas.microsoft.com/office/drawing/2014/main" id="{BAD6655A-6ED4-137C-10D9-40EDA1F4751F}"/>
              </a:ext>
            </a:extLst>
          </p:cNvPr>
          <p:cNvSpPr/>
          <p:nvPr/>
        </p:nvSpPr>
        <p:spPr>
          <a:xfrm>
            <a:off x="9374464" y="398605"/>
            <a:ext cx="2032115" cy="2032115"/>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uit 4">
            <a:extLst>
              <a:ext uri="{FF2B5EF4-FFF2-40B4-BE49-F238E27FC236}">
                <a16:creationId xmlns:a16="http://schemas.microsoft.com/office/drawing/2014/main" id="{FD2D2148-8659-E79D-AE75-7DA0ADC0990B}"/>
              </a:ext>
            </a:extLst>
          </p:cNvPr>
          <p:cNvSpPr/>
          <p:nvPr/>
        </p:nvSpPr>
        <p:spPr>
          <a:xfrm>
            <a:off x="9628478" y="2617022"/>
            <a:ext cx="1524086" cy="1524086"/>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uit 5">
            <a:extLst>
              <a:ext uri="{FF2B5EF4-FFF2-40B4-BE49-F238E27FC236}">
                <a16:creationId xmlns:a16="http://schemas.microsoft.com/office/drawing/2014/main" id="{31ABB11E-C575-069B-451F-72D21FEB4DC6}"/>
              </a:ext>
            </a:extLst>
          </p:cNvPr>
          <p:cNvSpPr/>
          <p:nvPr/>
        </p:nvSpPr>
        <p:spPr>
          <a:xfrm>
            <a:off x="10467910" y="2162539"/>
            <a:ext cx="762043" cy="762043"/>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F8685CA-4A2C-E197-2130-2C932C790215}"/>
              </a:ext>
            </a:extLst>
          </p:cNvPr>
          <p:cNvSpPr txBox="1">
            <a:spLocks/>
          </p:cNvSpPr>
          <p:nvPr/>
        </p:nvSpPr>
        <p:spPr>
          <a:xfrm>
            <a:off x="495300" y="398605"/>
            <a:ext cx="6734175" cy="69329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t>Tacho / Rij- en rusttijden</a:t>
            </a:r>
          </a:p>
        </p:txBody>
      </p:sp>
      <p:sp>
        <p:nvSpPr>
          <p:cNvPr id="10" name="TextBox 9">
            <a:extLst>
              <a:ext uri="{FF2B5EF4-FFF2-40B4-BE49-F238E27FC236}">
                <a16:creationId xmlns:a16="http://schemas.microsoft.com/office/drawing/2014/main" id="{0EDA5B53-0A81-6193-C6D1-17FA5DAAAC04}"/>
              </a:ext>
            </a:extLst>
          </p:cNvPr>
          <p:cNvSpPr txBox="1"/>
          <p:nvPr/>
        </p:nvSpPr>
        <p:spPr>
          <a:xfrm>
            <a:off x="585236" y="1370711"/>
            <a:ext cx="4886325" cy="1231106"/>
          </a:xfrm>
          <a:prstGeom prst="rect">
            <a:avLst/>
          </a:prstGeom>
          <a:noFill/>
        </p:spPr>
        <p:txBody>
          <a:bodyPr wrap="square" rtlCol="0">
            <a:spAutoFit/>
          </a:bodyPr>
          <a:lstStyle/>
          <a:p>
            <a:r>
              <a:rPr lang="nl-NL" sz="1600" b="1" dirty="0"/>
              <a:t>Met ingang van 1-7-2026 is een tachograaf ook verplicht in 2-paardswagens vanaf 2,5ton.</a:t>
            </a:r>
          </a:p>
          <a:p>
            <a:endParaRPr lang="nl-NL" sz="1400" i="1" dirty="0"/>
          </a:p>
          <a:p>
            <a:r>
              <a:rPr lang="nl-NL" sz="1400" dirty="0"/>
              <a:t>Dat wil zeggen dat je ook aan de rij en rusturen moet voldoen,</a:t>
            </a:r>
          </a:p>
          <a:p>
            <a:r>
              <a:rPr lang="nl-NL" sz="1400" dirty="0"/>
              <a:t>zoals in het schema hieronder aangegeven.</a:t>
            </a:r>
          </a:p>
        </p:txBody>
      </p:sp>
      <p:graphicFrame>
        <p:nvGraphicFramePr>
          <p:cNvPr id="9" name="Table 8">
            <a:extLst>
              <a:ext uri="{FF2B5EF4-FFF2-40B4-BE49-F238E27FC236}">
                <a16:creationId xmlns:a16="http://schemas.microsoft.com/office/drawing/2014/main" id="{7A5A561F-3FA0-BC4B-9AB8-64204AF4F02B}"/>
              </a:ext>
            </a:extLst>
          </p:cNvPr>
          <p:cNvGraphicFramePr>
            <a:graphicFrameLocks noGrp="1"/>
          </p:cNvGraphicFramePr>
          <p:nvPr>
            <p:extLst>
              <p:ext uri="{D42A27DB-BD31-4B8C-83A1-F6EECF244321}">
                <p14:modId xmlns:p14="http://schemas.microsoft.com/office/powerpoint/2010/main" val="4050445811"/>
              </p:ext>
            </p:extLst>
          </p:nvPr>
        </p:nvGraphicFramePr>
        <p:xfrm>
          <a:off x="585236" y="3378446"/>
          <a:ext cx="8396840" cy="3474720"/>
        </p:xfrm>
        <a:graphic>
          <a:graphicData uri="http://schemas.openxmlformats.org/drawingml/2006/table">
            <a:tbl>
              <a:tblPr/>
              <a:tblGrid>
                <a:gridCol w="4198420">
                  <a:extLst>
                    <a:ext uri="{9D8B030D-6E8A-4147-A177-3AD203B41FA5}">
                      <a16:colId xmlns:a16="http://schemas.microsoft.com/office/drawing/2014/main" val="4014531714"/>
                    </a:ext>
                  </a:extLst>
                </a:gridCol>
                <a:gridCol w="4198420">
                  <a:extLst>
                    <a:ext uri="{9D8B030D-6E8A-4147-A177-3AD203B41FA5}">
                      <a16:colId xmlns:a16="http://schemas.microsoft.com/office/drawing/2014/main" val="769786304"/>
                    </a:ext>
                  </a:extLst>
                </a:gridCol>
              </a:tblGrid>
              <a:tr h="0">
                <a:tc>
                  <a:txBody>
                    <a:bodyPr/>
                    <a:lstStyle/>
                    <a:p>
                      <a:pPr>
                        <a:buNone/>
                      </a:pPr>
                      <a:r>
                        <a:rPr lang="nl-NL" sz="1200" b="1" dirty="0">
                          <a:effectLst/>
                        </a:rPr>
                        <a:t>Activiteit</a:t>
                      </a:r>
                      <a:endParaRPr lang="nl-NL" sz="1200" dirty="0"/>
                    </a:p>
                  </a:txBody>
                  <a:tcPr anchor="ctr">
                    <a:lnL>
                      <a:noFill/>
                    </a:lnL>
                    <a:lnR>
                      <a:noFill/>
                    </a:lnR>
                    <a:lnT>
                      <a:noFill/>
                    </a:lnT>
                    <a:lnB>
                      <a:noFill/>
                    </a:lnB>
                    <a:noFill/>
                  </a:tcPr>
                </a:tc>
                <a:tc>
                  <a:txBody>
                    <a:bodyPr/>
                    <a:lstStyle/>
                    <a:p>
                      <a:pPr>
                        <a:buNone/>
                      </a:pPr>
                      <a:r>
                        <a:rPr lang="nl-NL" sz="1200" b="1">
                          <a:effectLst/>
                        </a:rPr>
                        <a:t>Norm / Limiet</a:t>
                      </a:r>
                      <a:endParaRPr lang="nl-NL" sz="1200"/>
                    </a:p>
                  </a:txBody>
                  <a:tcPr anchor="ctr">
                    <a:lnL>
                      <a:noFill/>
                    </a:lnL>
                    <a:lnR>
                      <a:noFill/>
                    </a:lnR>
                    <a:lnT>
                      <a:noFill/>
                    </a:lnT>
                    <a:lnB>
                      <a:noFill/>
                    </a:lnB>
                    <a:noFill/>
                  </a:tcPr>
                </a:tc>
                <a:extLst>
                  <a:ext uri="{0D108BD9-81ED-4DB2-BD59-A6C34878D82A}">
                    <a16:rowId xmlns:a16="http://schemas.microsoft.com/office/drawing/2014/main" val="749338863"/>
                  </a:ext>
                </a:extLst>
              </a:tr>
              <a:tr h="0">
                <a:tc>
                  <a:txBody>
                    <a:bodyPr/>
                    <a:lstStyle/>
                    <a:p>
                      <a:pPr>
                        <a:buNone/>
                      </a:pPr>
                      <a:r>
                        <a:rPr lang="nl-NL" sz="1200" b="1">
                          <a:effectLst/>
                        </a:rPr>
                        <a:t>Maximale rijtijd (ononderbroken)</a:t>
                      </a:r>
                      <a:endParaRPr lang="nl-NL" sz="1200"/>
                    </a:p>
                  </a:txBody>
                  <a:tcPr anchor="ctr">
                    <a:lnL>
                      <a:noFill/>
                    </a:lnL>
                    <a:lnR>
                      <a:noFill/>
                    </a:lnR>
                    <a:lnT>
                      <a:noFill/>
                    </a:lnT>
                    <a:lnB>
                      <a:noFill/>
                    </a:lnB>
                    <a:noFill/>
                  </a:tcPr>
                </a:tc>
                <a:tc>
                  <a:txBody>
                    <a:bodyPr/>
                    <a:lstStyle/>
                    <a:p>
                      <a:pPr>
                        <a:buNone/>
                      </a:pPr>
                      <a:r>
                        <a:rPr lang="nl-NL" sz="1200" b="1">
                          <a:effectLst/>
                        </a:rPr>
                        <a:t>4,5 uur</a:t>
                      </a:r>
                      <a:endParaRPr lang="nl-NL" sz="1200"/>
                    </a:p>
                  </a:txBody>
                  <a:tcPr anchor="ctr">
                    <a:lnL>
                      <a:noFill/>
                    </a:lnL>
                    <a:lnR>
                      <a:noFill/>
                    </a:lnR>
                    <a:lnT>
                      <a:noFill/>
                    </a:lnT>
                    <a:lnB>
                      <a:noFill/>
                    </a:lnB>
                    <a:noFill/>
                  </a:tcPr>
                </a:tc>
                <a:extLst>
                  <a:ext uri="{0D108BD9-81ED-4DB2-BD59-A6C34878D82A}">
                    <a16:rowId xmlns:a16="http://schemas.microsoft.com/office/drawing/2014/main" val="3620399678"/>
                  </a:ext>
                </a:extLst>
              </a:tr>
              <a:tr h="0">
                <a:tc>
                  <a:txBody>
                    <a:bodyPr/>
                    <a:lstStyle/>
                    <a:p>
                      <a:pPr>
                        <a:buNone/>
                      </a:pPr>
                      <a:r>
                        <a:rPr lang="nl-NL" sz="1200" b="1" dirty="0">
                          <a:effectLst/>
                        </a:rPr>
                        <a:t>Verplichte pauze</a:t>
                      </a:r>
                      <a:endParaRPr lang="nl-NL" sz="1200" dirty="0"/>
                    </a:p>
                  </a:txBody>
                  <a:tcPr anchor="ctr">
                    <a:lnL>
                      <a:noFill/>
                    </a:lnL>
                    <a:lnR>
                      <a:noFill/>
                    </a:lnR>
                    <a:lnT>
                      <a:noFill/>
                    </a:lnT>
                    <a:lnB>
                      <a:noFill/>
                    </a:lnB>
                    <a:noFill/>
                  </a:tcPr>
                </a:tc>
                <a:tc>
                  <a:txBody>
                    <a:bodyPr/>
                    <a:lstStyle/>
                    <a:p>
                      <a:pPr>
                        <a:buNone/>
                      </a:pPr>
                      <a:r>
                        <a:rPr lang="nl-NL" sz="1200" b="1" dirty="0">
                          <a:effectLst/>
                        </a:rPr>
                        <a:t>45 minuten</a:t>
                      </a:r>
                      <a:r>
                        <a:rPr lang="nl-NL" sz="1200" dirty="0">
                          <a:effectLst/>
                        </a:rPr>
                        <a:t> (na 4,5 uur rijden)</a:t>
                      </a:r>
                      <a:endParaRPr lang="nl-NL" sz="1200" dirty="0"/>
                    </a:p>
                  </a:txBody>
                  <a:tcPr anchor="ctr">
                    <a:lnL>
                      <a:noFill/>
                    </a:lnL>
                    <a:lnR>
                      <a:noFill/>
                    </a:lnR>
                    <a:lnT>
                      <a:noFill/>
                    </a:lnT>
                    <a:lnB>
                      <a:noFill/>
                    </a:lnB>
                    <a:noFill/>
                  </a:tcPr>
                </a:tc>
                <a:extLst>
                  <a:ext uri="{0D108BD9-81ED-4DB2-BD59-A6C34878D82A}">
                    <a16:rowId xmlns:a16="http://schemas.microsoft.com/office/drawing/2014/main" val="3825655874"/>
                  </a:ext>
                </a:extLst>
              </a:tr>
              <a:tr h="0">
                <a:tc>
                  <a:txBody>
                    <a:bodyPr/>
                    <a:lstStyle/>
                    <a:p>
                      <a:pPr>
                        <a:buNone/>
                      </a:pPr>
                      <a:r>
                        <a:rPr lang="nl-NL" sz="1200" i="1">
                          <a:effectLst/>
                        </a:rPr>
                        <a:t>Pauze-optie</a:t>
                      </a:r>
                      <a:endParaRPr lang="nl-NL" sz="1200"/>
                    </a:p>
                  </a:txBody>
                  <a:tcPr anchor="ctr">
                    <a:lnL>
                      <a:noFill/>
                    </a:lnL>
                    <a:lnR>
                      <a:noFill/>
                    </a:lnR>
                    <a:lnT>
                      <a:noFill/>
                    </a:lnT>
                    <a:lnB>
                      <a:noFill/>
                    </a:lnB>
                    <a:noFill/>
                  </a:tcPr>
                </a:tc>
                <a:tc>
                  <a:txBody>
                    <a:bodyPr/>
                    <a:lstStyle/>
                    <a:p>
                      <a:pPr>
                        <a:buNone/>
                      </a:pPr>
                      <a:r>
                        <a:rPr lang="nl-NL" sz="1200" i="1" dirty="0">
                          <a:effectLst/>
                        </a:rPr>
                        <a:t>Mag gesplitst: 15 min + 30 min (in die volgorde)</a:t>
                      </a:r>
                      <a:endParaRPr lang="nl-NL" sz="1200" dirty="0"/>
                    </a:p>
                  </a:txBody>
                  <a:tcPr anchor="ctr">
                    <a:lnL>
                      <a:noFill/>
                    </a:lnL>
                    <a:lnR>
                      <a:noFill/>
                    </a:lnR>
                    <a:lnT>
                      <a:noFill/>
                    </a:lnT>
                    <a:lnB>
                      <a:noFill/>
                    </a:lnB>
                    <a:noFill/>
                  </a:tcPr>
                </a:tc>
                <a:extLst>
                  <a:ext uri="{0D108BD9-81ED-4DB2-BD59-A6C34878D82A}">
                    <a16:rowId xmlns:a16="http://schemas.microsoft.com/office/drawing/2014/main" val="4239815863"/>
                  </a:ext>
                </a:extLst>
              </a:tr>
              <a:tr h="0">
                <a:tc>
                  <a:txBody>
                    <a:bodyPr/>
                    <a:lstStyle/>
                    <a:p>
                      <a:pPr>
                        <a:buNone/>
                      </a:pPr>
                      <a:r>
                        <a:rPr lang="nl-NL" sz="1200" b="1">
                          <a:effectLst/>
                        </a:rPr>
                        <a:t>Maximale dagelijkse rijtijd</a:t>
                      </a:r>
                      <a:endParaRPr lang="nl-NL" sz="1200"/>
                    </a:p>
                  </a:txBody>
                  <a:tcPr anchor="ctr">
                    <a:lnL>
                      <a:noFill/>
                    </a:lnL>
                    <a:lnR>
                      <a:noFill/>
                    </a:lnR>
                    <a:lnT>
                      <a:noFill/>
                    </a:lnT>
                    <a:lnB>
                      <a:noFill/>
                    </a:lnB>
                    <a:noFill/>
                  </a:tcPr>
                </a:tc>
                <a:tc>
                  <a:txBody>
                    <a:bodyPr/>
                    <a:lstStyle/>
                    <a:p>
                      <a:pPr>
                        <a:buNone/>
                      </a:pPr>
                      <a:r>
                        <a:rPr lang="nl-NL" sz="1200" b="1" dirty="0">
                          <a:effectLst/>
                        </a:rPr>
                        <a:t>9 uur</a:t>
                      </a:r>
                      <a:r>
                        <a:rPr lang="nl-NL" sz="1200" dirty="0">
                          <a:effectLst/>
                        </a:rPr>
                        <a:t> (max. 2x per week 10 uur toegestaan)</a:t>
                      </a:r>
                      <a:endParaRPr lang="nl-NL" sz="1200" dirty="0"/>
                    </a:p>
                  </a:txBody>
                  <a:tcPr anchor="ctr">
                    <a:lnL>
                      <a:noFill/>
                    </a:lnL>
                    <a:lnR>
                      <a:noFill/>
                    </a:lnR>
                    <a:lnT>
                      <a:noFill/>
                    </a:lnT>
                    <a:lnB>
                      <a:noFill/>
                    </a:lnB>
                    <a:noFill/>
                  </a:tcPr>
                </a:tc>
                <a:extLst>
                  <a:ext uri="{0D108BD9-81ED-4DB2-BD59-A6C34878D82A}">
                    <a16:rowId xmlns:a16="http://schemas.microsoft.com/office/drawing/2014/main" val="2813052153"/>
                  </a:ext>
                </a:extLst>
              </a:tr>
              <a:tr h="0">
                <a:tc>
                  <a:txBody>
                    <a:bodyPr/>
                    <a:lstStyle/>
                    <a:p>
                      <a:pPr>
                        <a:buNone/>
                      </a:pPr>
                      <a:r>
                        <a:rPr lang="nl-NL" sz="1200" b="1" dirty="0">
                          <a:effectLst/>
                        </a:rPr>
                        <a:t>Minimale dagelijkse rust</a:t>
                      </a:r>
                      <a:endParaRPr lang="nl-NL" sz="1200" dirty="0"/>
                    </a:p>
                  </a:txBody>
                  <a:tcPr anchor="ctr">
                    <a:lnL>
                      <a:noFill/>
                    </a:lnL>
                    <a:lnR>
                      <a:noFill/>
                    </a:lnR>
                    <a:lnT>
                      <a:noFill/>
                    </a:lnT>
                    <a:lnB>
                      <a:noFill/>
                    </a:lnB>
                    <a:noFill/>
                  </a:tcPr>
                </a:tc>
                <a:tc>
                  <a:txBody>
                    <a:bodyPr/>
                    <a:lstStyle/>
                    <a:p>
                      <a:pPr>
                        <a:buNone/>
                      </a:pPr>
                      <a:r>
                        <a:rPr lang="nl-NL" sz="1200" b="1">
                          <a:effectLst/>
                        </a:rPr>
                        <a:t>11 uur</a:t>
                      </a:r>
                      <a:r>
                        <a:rPr lang="nl-NL" sz="1200">
                          <a:effectLst/>
                        </a:rPr>
                        <a:t> (of gesplitst: 3 uur + 9 uur = 12 uur)</a:t>
                      </a:r>
                      <a:endParaRPr lang="nl-NL" sz="1200"/>
                    </a:p>
                  </a:txBody>
                  <a:tcPr anchor="ctr">
                    <a:lnL>
                      <a:noFill/>
                    </a:lnL>
                    <a:lnR>
                      <a:noFill/>
                    </a:lnR>
                    <a:lnT>
                      <a:noFill/>
                    </a:lnT>
                    <a:lnB>
                      <a:noFill/>
                    </a:lnB>
                    <a:noFill/>
                  </a:tcPr>
                </a:tc>
                <a:extLst>
                  <a:ext uri="{0D108BD9-81ED-4DB2-BD59-A6C34878D82A}">
                    <a16:rowId xmlns:a16="http://schemas.microsoft.com/office/drawing/2014/main" val="2165281650"/>
                  </a:ext>
                </a:extLst>
              </a:tr>
              <a:tr h="0">
                <a:tc>
                  <a:txBody>
                    <a:bodyPr/>
                    <a:lstStyle/>
                    <a:p>
                      <a:pPr>
                        <a:buNone/>
                      </a:pPr>
                      <a:r>
                        <a:rPr lang="nl-NL" sz="1200" i="1">
                          <a:effectLst/>
                        </a:rPr>
                        <a:t>Verkorte dagelijkse rust</a:t>
                      </a:r>
                      <a:endParaRPr lang="nl-NL" sz="1200"/>
                    </a:p>
                  </a:txBody>
                  <a:tcPr anchor="ctr">
                    <a:lnL>
                      <a:noFill/>
                    </a:lnL>
                    <a:lnR>
                      <a:noFill/>
                    </a:lnR>
                    <a:lnT>
                      <a:noFill/>
                    </a:lnT>
                    <a:lnB>
                      <a:noFill/>
                    </a:lnB>
                    <a:noFill/>
                  </a:tcPr>
                </a:tc>
                <a:tc>
                  <a:txBody>
                    <a:bodyPr/>
                    <a:lstStyle/>
                    <a:p>
                      <a:pPr>
                        <a:buNone/>
                      </a:pPr>
                      <a:r>
                        <a:rPr lang="nl-NL" sz="1200" i="1" dirty="0">
                          <a:effectLst/>
                        </a:rPr>
                        <a:t>Minimaal 9 uur (max. 3x tussen twee wekelijkse rusttijden)</a:t>
                      </a:r>
                      <a:endParaRPr lang="nl-NL" sz="1200" dirty="0"/>
                    </a:p>
                  </a:txBody>
                  <a:tcPr anchor="ctr">
                    <a:lnL>
                      <a:noFill/>
                    </a:lnL>
                    <a:lnR>
                      <a:noFill/>
                    </a:lnR>
                    <a:lnT>
                      <a:noFill/>
                    </a:lnT>
                    <a:lnB>
                      <a:noFill/>
                    </a:lnB>
                    <a:noFill/>
                  </a:tcPr>
                </a:tc>
                <a:extLst>
                  <a:ext uri="{0D108BD9-81ED-4DB2-BD59-A6C34878D82A}">
                    <a16:rowId xmlns:a16="http://schemas.microsoft.com/office/drawing/2014/main" val="3900520225"/>
                  </a:ext>
                </a:extLst>
              </a:tr>
              <a:tr h="0">
                <a:tc>
                  <a:txBody>
                    <a:bodyPr/>
                    <a:lstStyle/>
                    <a:p>
                      <a:pPr>
                        <a:buNone/>
                      </a:pPr>
                      <a:r>
                        <a:rPr lang="nl-NL" sz="1200" b="1">
                          <a:effectLst/>
                        </a:rPr>
                        <a:t>Maximale wekelijkse rijtijd</a:t>
                      </a:r>
                      <a:endParaRPr lang="nl-NL" sz="1200"/>
                    </a:p>
                  </a:txBody>
                  <a:tcPr anchor="ctr">
                    <a:lnL>
                      <a:noFill/>
                    </a:lnL>
                    <a:lnR>
                      <a:noFill/>
                    </a:lnR>
                    <a:lnT>
                      <a:noFill/>
                    </a:lnT>
                    <a:lnB>
                      <a:noFill/>
                    </a:lnB>
                    <a:noFill/>
                  </a:tcPr>
                </a:tc>
                <a:tc>
                  <a:txBody>
                    <a:bodyPr/>
                    <a:lstStyle/>
                    <a:p>
                      <a:pPr>
                        <a:buNone/>
                      </a:pPr>
                      <a:r>
                        <a:rPr lang="nl-NL" sz="1200" b="1" dirty="0">
                          <a:effectLst/>
                        </a:rPr>
                        <a:t>56 uur</a:t>
                      </a:r>
                      <a:endParaRPr lang="nl-NL" sz="1200" dirty="0"/>
                    </a:p>
                  </a:txBody>
                  <a:tcPr anchor="ctr">
                    <a:lnL>
                      <a:noFill/>
                    </a:lnL>
                    <a:lnR>
                      <a:noFill/>
                    </a:lnR>
                    <a:lnT>
                      <a:noFill/>
                    </a:lnT>
                    <a:lnB>
                      <a:noFill/>
                    </a:lnB>
                    <a:noFill/>
                  </a:tcPr>
                </a:tc>
                <a:extLst>
                  <a:ext uri="{0D108BD9-81ED-4DB2-BD59-A6C34878D82A}">
                    <a16:rowId xmlns:a16="http://schemas.microsoft.com/office/drawing/2014/main" val="7206664"/>
                  </a:ext>
                </a:extLst>
              </a:tr>
              <a:tr h="0">
                <a:tc>
                  <a:txBody>
                    <a:bodyPr/>
                    <a:lstStyle/>
                    <a:p>
                      <a:pPr>
                        <a:buNone/>
                      </a:pPr>
                      <a:r>
                        <a:rPr lang="nl-NL" sz="1200" b="1" dirty="0">
                          <a:effectLst/>
                        </a:rPr>
                        <a:t>Maximale rijtijd per 2 weken</a:t>
                      </a:r>
                      <a:endParaRPr lang="nl-NL" sz="1200" dirty="0"/>
                    </a:p>
                  </a:txBody>
                  <a:tcPr anchor="ctr">
                    <a:lnL>
                      <a:noFill/>
                    </a:lnL>
                    <a:lnR>
                      <a:noFill/>
                    </a:lnR>
                    <a:lnT>
                      <a:noFill/>
                    </a:lnT>
                    <a:lnB>
                      <a:noFill/>
                    </a:lnB>
                    <a:noFill/>
                  </a:tcPr>
                </a:tc>
                <a:tc>
                  <a:txBody>
                    <a:bodyPr/>
                    <a:lstStyle/>
                    <a:p>
                      <a:pPr>
                        <a:buNone/>
                      </a:pPr>
                      <a:r>
                        <a:rPr lang="nl-NL" sz="1200" b="1">
                          <a:effectLst/>
                        </a:rPr>
                        <a:t>90 uur</a:t>
                      </a:r>
                      <a:endParaRPr lang="nl-NL" sz="1200"/>
                    </a:p>
                  </a:txBody>
                  <a:tcPr anchor="ctr">
                    <a:lnL>
                      <a:noFill/>
                    </a:lnL>
                    <a:lnR>
                      <a:noFill/>
                    </a:lnR>
                    <a:lnT>
                      <a:noFill/>
                    </a:lnT>
                    <a:lnB>
                      <a:noFill/>
                    </a:lnB>
                    <a:noFill/>
                  </a:tcPr>
                </a:tc>
                <a:extLst>
                  <a:ext uri="{0D108BD9-81ED-4DB2-BD59-A6C34878D82A}">
                    <a16:rowId xmlns:a16="http://schemas.microsoft.com/office/drawing/2014/main" val="1310683924"/>
                  </a:ext>
                </a:extLst>
              </a:tr>
              <a:tr h="0">
                <a:tc>
                  <a:txBody>
                    <a:bodyPr/>
                    <a:lstStyle/>
                    <a:p>
                      <a:pPr>
                        <a:buNone/>
                      </a:pPr>
                      <a:r>
                        <a:rPr lang="nl-NL" sz="1200" b="1">
                          <a:effectLst/>
                        </a:rPr>
                        <a:t>Wekelijkse rust</a:t>
                      </a:r>
                      <a:endParaRPr lang="nl-NL" sz="1200"/>
                    </a:p>
                  </a:txBody>
                  <a:tcPr anchor="ctr">
                    <a:lnL>
                      <a:noFill/>
                    </a:lnL>
                    <a:lnR>
                      <a:noFill/>
                    </a:lnR>
                    <a:lnT>
                      <a:noFill/>
                    </a:lnT>
                    <a:lnB>
                      <a:noFill/>
                    </a:lnB>
                    <a:noFill/>
                  </a:tcPr>
                </a:tc>
                <a:tc>
                  <a:txBody>
                    <a:bodyPr/>
                    <a:lstStyle/>
                    <a:p>
                      <a:pPr>
                        <a:buNone/>
                      </a:pPr>
                      <a:r>
                        <a:rPr lang="nl-NL" sz="1200" b="1" dirty="0">
                          <a:effectLst/>
                        </a:rPr>
                        <a:t>45 uur</a:t>
                      </a:r>
                      <a:r>
                        <a:rPr lang="nl-NL" sz="1200" dirty="0">
                          <a:effectLst/>
                        </a:rPr>
                        <a:t> (normaal) of </a:t>
                      </a:r>
                      <a:r>
                        <a:rPr lang="nl-NL" sz="1200" b="1" dirty="0">
                          <a:effectLst/>
                        </a:rPr>
                        <a:t>24 uur</a:t>
                      </a:r>
                      <a:r>
                        <a:rPr lang="nl-NL" sz="1200" dirty="0">
                          <a:effectLst/>
                        </a:rPr>
                        <a:t> (verkort, onder voorwaarden)</a:t>
                      </a:r>
                      <a:endParaRPr lang="nl-NL" sz="1200" dirty="0"/>
                    </a:p>
                  </a:txBody>
                  <a:tcPr anchor="ctr">
                    <a:lnL>
                      <a:noFill/>
                    </a:lnL>
                    <a:lnR>
                      <a:noFill/>
                    </a:lnR>
                    <a:lnT>
                      <a:noFill/>
                    </a:lnT>
                    <a:lnB>
                      <a:noFill/>
                    </a:lnB>
                    <a:noFill/>
                  </a:tcPr>
                </a:tc>
                <a:extLst>
                  <a:ext uri="{0D108BD9-81ED-4DB2-BD59-A6C34878D82A}">
                    <a16:rowId xmlns:a16="http://schemas.microsoft.com/office/drawing/2014/main" val="32325675"/>
                  </a:ext>
                </a:extLst>
              </a:tr>
            </a:tbl>
          </a:graphicData>
        </a:graphic>
      </p:graphicFrame>
    </p:spTree>
    <p:extLst>
      <p:ext uri="{BB962C8B-B14F-4D97-AF65-F5344CB8AC3E}">
        <p14:creationId xmlns:p14="http://schemas.microsoft.com/office/powerpoint/2010/main" val="1894818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C3952-6844-0674-ECC0-F8B57E1B31CC}"/>
            </a:ext>
          </a:extLst>
        </p:cNvPr>
        <p:cNvGrpSpPr/>
        <p:nvPr/>
      </p:nvGrpSpPr>
      <p:grpSpPr>
        <a:xfrm>
          <a:off x="0" y="0"/>
          <a:ext cx="0" cy="0"/>
          <a:chOff x="0" y="0"/>
          <a:chExt cx="0" cy="0"/>
        </a:xfrm>
      </p:grpSpPr>
      <p:sp>
        <p:nvSpPr>
          <p:cNvPr id="3" name="Ruit 2">
            <a:extLst>
              <a:ext uri="{FF2B5EF4-FFF2-40B4-BE49-F238E27FC236}">
                <a16:creationId xmlns:a16="http://schemas.microsoft.com/office/drawing/2014/main" id="{502DF65E-6B8F-B5C4-7C34-977EFB8D2F23}"/>
              </a:ext>
            </a:extLst>
          </p:cNvPr>
          <p:cNvSpPr/>
          <p:nvPr/>
        </p:nvSpPr>
        <p:spPr>
          <a:xfrm>
            <a:off x="7565132" y="1152942"/>
            <a:ext cx="2729289" cy="2733908"/>
          </a:xfrm>
          <a:prstGeom prst="diamond">
            <a:avLst/>
          </a:prstGeom>
          <a:blipFill dpi="0" rotWithShape="1">
            <a:blip r:embed="rId2">
              <a:duotone>
                <a:prstClr val="black"/>
                <a:srgbClr val="000000">
                  <a:tint val="45000"/>
                  <a:satMod val="400000"/>
                </a:srgbClr>
              </a:duotone>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uit 3">
            <a:extLst>
              <a:ext uri="{FF2B5EF4-FFF2-40B4-BE49-F238E27FC236}">
                <a16:creationId xmlns:a16="http://schemas.microsoft.com/office/drawing/2014/main" id="{AFAA554E-7567-889C-6328-50E772C6AFEE}"/>
              </a:ext>
            </a:extLst>
          </p:cNvPr>
          <p:cNvSpPr/>
          <p:nvPr/>
        </p:nvSpPr>
        <p:spPr>
          <a:xfrm>
            <a:off x="9374464" y="398605"/>
            <a:ext cx="2032115" cy="2032115"/>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uit 4">
            <a:extLst>
              <a:ext uri="{FF2B5EF4-FFF2-40B4-BE49-F238E27FC236}">
                <a16:creationId xmlns:a16="http://schemas.microsoft.com/office/drawing/2014/main" id="{7B6590D0-3563-97A6-101E-C51C5036BE6D}"/>
              </a:ext>
            </a:extLst>
          </p:cNvPr>
          <p:cNvSpPr/>
          <p:nvPr/>
        </p:nvSpPr>
        <p:spPr>
          <a:xfrm>
            <a:off x="9628478" y="2617022"/>
            <a:ext cx="1524086" cy="1524086"/>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uit 5">
            <a:extLst>
              <a:ext uri="{FF2B5EF4-FFF2-40B4-BE49-F238E27FC236}">
                <a16:creationId xmlns:a16="http://schemas.microsoft.com/office/drawing/2014/main" id="{EAAA22D2-E810-ACCA-C0DB-791AEDAC244E}"/>
              </a:ext>
            </a:extLst>
          </p:cNvPr>
          <p:cNvSpPr/>
          <p:nvPr/>
        </p:nvSpPr>
        <p:spPr>
          <a:xfrm>
            <a:off x="10467910" y="2162539"/>
            <a:ext cx="762043" cy="762043"/>
          </a:xfrm>
          <a:prstGeom prst="diamond">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63B4731D-D7D1-29F5-3233-92E8699C8D7C}"/>
              </a:ext>
            </a:extLst>
          </p:cNvPr>
          <p:cNvSpPr txBox="1">
            <a:spLocks/>
          </p:cNvSpPr>
          <p:nvPr/>
        </p:nvSpPr>
        <p:spPr>
          <a:xfrm>
            <a:off x="495300" y="398605"/>
            <a:ext cx="6734175" cy="69329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4400" dirty="0"/>
              <a:t>Hitteprotocol</a:t>
            </a:r>
          </a:p>
        </p:txBody>
      </p:sp>
      <p:sp>
        <p:nvSpPr>
          <p:cNvPr id="10" name="TextBox 9">
            <a:extLst>
              <a:ext uri="{FF2B5EF4-FFF2-40B4-BE49-F238E27FC236}">
                <a16:creationId xmlns:a16="http://schemas.microsoft.com/office/drawing/2014/main" id="{464BBD02-3606-9BFC-08D1-A98DB6696821}"/>
              </a:ext>
            </a:extLst>
          </p:cNvPr>
          <p:cNvSpPr txBox="1"/>
          <p:nvPr/>
        </p:nvSpPr>
        <p:spPr>
          <a:xfrm>
            <a:off x="585236" y="1288790"/>
            <a:ext cx="4886325" cy="5293757"/>
          </a:xfrm>
          <a:prstGeom prst="rect">
            <a:avLst/>
          </a:prstGeom>
          <a:noFill/>
        </p:spPr>
        <p:txBody>
          <a:bodyPr wrap="square" rtlCol="0">
            <a:spAutoFit/>
          </a:bodyPr>
          <a:lstStyle/>
          <a:p>
            <a:r>
              <a:rPr lang="nl-NL" sz="1600" b="1" dirty="0"/>
              <a:t>• Extreme tempraturen:</a:t>
            </a:r>
          </a:p>
          <a:p>
            <a:r>
              <a:rPr lang="nl-NL" sz="1400" i="1" dirty="0"/>
              <a:t>Voorspellingen door het KNMI van meer dan 27°C voor de komende 24 uur.</a:t>
            </a:r>
          </a:p>
          <a:p>
            <a:endParaRPr lang="nl-NL" sz="1400" i="1" dirty="0"/>
          </a:p>
          <a:p>
            <a:r>
              <a:rPr lang="nl-NL" sz="1400" b="1" dirty="0"/>
              <a:t>• Code Rood:</a:t>
            </a:r>
          </a:p>
          <a:p>
            <a:r>
              <a:rPr lang="nl-NL" sz="1400" i="1" dirty="0"/>
              <a:t>Weer alert afgegeven door het KNMI met </a:t>
            </a:r>
            <a:r>
              <a:rPr lang="nl-NL" sz="1400" i="1" dirty="0" smtClean="0"/>
              <a:t>temperaturen </a:t>
            </a:r>
            <a:r>
              <a:rPr lang="nl-NL" sz="1400" i="1" dirty="0"/>
              <a:t>van meer dan 30°C voor de komende 4 dagen.</a:t>
            </a:r>
          </a:p>
          <a:p>
            <a:endParaRPr lang="nl-NL" sz="1400" i="1" dirty="0"/>
          </a:p>
          <a:p>
            <a:r>
              <a:rPr lang="nl-NL" sz="1400" i="1" dirty="0"/>
              <a:t>De NVWA doet dan geen klepkeuringen en een stal keuring is alleen mogelijk als aangetoond kan worden dat het transport zo gepland is dat er geen vervoer plaatsvindt </a:t>
            </a:r>
            <a:r>
              <a:rPr lang="nl-NL" sz="1400" i="1"/>
              <a:t>bij </a:t>
            </a:r>
            <a:r>
              <a:rPr lang="nl-NL" sz="1400" i="1" smtClean="0"/>
              <a:t>temperaturen </a:t>
            </a:r>
            <a:r>
              <a:rPr lang="nl-NL" sz="1400" i="1" dirty="0"/>
              <a:t>hoger dan 30°C.</a:t>
            </a:r>
          </a:p>
          <a:p>
            <a:endParaRPr lang="nl-NL" sz="1400" i="1" dirty="0"/>
          </a:p>
          <a:p>
            <a:r>
              <a:rPr lang="nl-NL" sz="1400" b="1" dirty="0"/>
              <a:t>• Tempraturen hoger dan 35°C?</a:t>
            </a:r>
          </a:p>
          <a:p>
            <a:r>
              <a:rPr lang="nl-NL" sz="1400" i="1" dirty="0"/>
              <a:t>Zijn transporten van dieren niet toegestaan.</a:t>
            </a:r>
          </a:p>
          <a:p>
            <a:endParaRPr lang="nl-NL" sz="1400" i="1" dirty="0"/>
          </a:p>
          <a:p>
            <a:r>
              <a:rPr lang="nl-NL" sz="1400" b="1" dirty="0"/>
              <a:t>• Bereid je voor:</a:t>
            </a:r>
          </a:p>
          <a:p>
            <a:pPr marL="285750" indent="-285750">
              <a:buFontTx/>
              <a:buChar char="-"/>
            </a:pPr>
            <a:r>
              <a:rPr lang="nl-NL" sz="1400" i="1" dirty="0"/>
              <a:t>Neem voldoende water mee.</a:t>
            </a:r>
          </a:p>
          <a:p>
            <a:pPr marL="285750" indent="-285750">
              <a:buFontTx/>
              <a:buChar char="-"/>
            </a:pPr>
            <a:r>
              <a:rPr lang="nl-NL" sz="1400" i="1" dirty="0"/>
              <a:t>Zorg voor goede ventilatie.</a:t>
            </a:r>
          </a:p>
          <a:p>
            <a:pPr marL="285750" indent="-285750">
              <a:buFontTx/>
              <a:buChar char="-"/>
            </a:pPr>
            <a:r>
              <a:rPr lang="nl-NL" sz="1400" i="1" dirty="0"/>
              <a:t>Stop niet in de zon en zoek schaduw op.</a:t>
            </a:r>
          </a:p>
          <a:p>
            <a:pPr marL="285750" indent="-285750">
              <a:buFontTx/>
              <a:buChar char="-"/>
            </a:pPr>
            <a:r>
              <a:rPr lang="nl-NL" sz="1400" i="1" dirty="0"/>
              <a:t>Plan transporten in de koelere uren.</a:t>
            </a:r>
          </a:p>
          <a:p>
            <a:pPr marL="285750" indent="-285750">
              <a:buFontTx/>
              <a:buChar char="-"/>
            </a:pPr>
            <a:r>
              <a:rPr lang="nl-NL" sz="1400" i="1" dirty="0"/>
              <a:t>Pas de beladingsdichtheid aan.</a:t>
            </a:r>
            <a:endParaRPr lang="nl-NL" sz="1400" b="1" dirty="0"/>
          </a:p>
        </p:txBody>
      </p:sp>
    </p:spTree>
    <p:extLst>
      <p:ext uri="{BB962C8B-B14F-4D97-AF65-F5344CB8AC3E}">
        <p14:creationId xmlns:p14="http://schemas.microsoft.com/office/powerpoint/2010/main" val="65563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862D6-43D9-598C-02D5-50CBF61DB79C}"/>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273327B4-9524-A0DD-4BA4-E3AE77D91D0A}"/>
              </a:ext>
            </a:extLst>
          </p:cNvPr>
          <p:cNvSpPr/>
          <p:nvPr/>
        </p:nvSpPr>
        <p:spPr>
          <a:xfrm>
            <a:off x="0" y="798706"/>
            <a:ext cx="721995" cy="777943"/>
          </a:xfrm>
          <a:prstGeom prst="rect">
            <a:avLst/>
          </a:prstGeom>
          <a:solidFill>
            <a:srgbClr val="0082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CF318169-F0D5-2C92-0240-C4E2C32BEA39}"/>
              </a:ext>
            </a:extLst>
          </p:cNvPr>
          <p:cNvSpPr/>
          <p:nvPr/>
        </p:nvSpPr>
        <p:spPr>
          <a:xfrm>
            <a:off x="365761" y="409735"/>
            <a:ext cx="10639710" cy="777944"/>
          </a:xfrm>
          <a:prstGeom prst="rect">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88A43FAB-E5EF-F0F4-48D1-713D2A9CCBFF}"/>
              </a:ext>
            </a:extLst>
          </p:cNvPr>
          <p:cNvSpPr>
            <a:spLocks noGrp="1"/>
          </p:cNvSpPr>
          <p:nvPr>
            <p:ph type="ctrTitle"/>
          </p:nvPr>
        </p:nvSpPr>
        <p:spPr>
          <a:xfrm>
            <a:off x="3626001" y="302045"/>
            <a:ext cx="4939996" cy="993321"/>
          </a:xfrm>
        </p:spPr>
        <p:txBody>
          <a:bodyPr>
            <a:normAutofit fontScale="90000"/>
          </a:bodyPr>
          <a:lstStyle/>
          <a:p>
            <a:r>
              <a:rPr lang="nl-NL"/>
              <a:t>VISITEKAARTJE</a:t>
            </a:r>
          </a:p>
        </p:txBody>
      </p:sp>
      <p:sp>
        <p:nvSpPr>
          <p:cNvPr id="2" name="Pijl: punthaak 1">
            <a:extLst>
              <a:ext uri="{FF2B5EF4-FFF2-40B4-BE49-F238E27FC236}">
                <a16:creationId xmlns:a16="http://schemas.microsoft.com/office/drawing/2014/main" id="{363E150E-D0A6-DB3C-D20F-4E8B86B9E512}"/>
              </a:ext>
            </a:extLst>
          </p:cNvPr>
          <p:cNvSpPr/>
          <p:nvPr/>
        </p:nvSpPr>
        <p:spPr>
          <a:xfrm flipH="1" flipV="1">
            <a:off x="10500357" y="409735"/>
            <a:ext cx="1325880" cy="777943"/>
          </a:xfrm>
          <a:prstGeom prst="chevron">
            <a:avLst/>
          </a:prstGeom>
          <a:solidFill>
            <a:srgbClr val="0097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Rechthoekige driehoek 9">
            <a:extLst>
              <a:ext uri="{FF2B5EF4-FFF2-40B4-BE49-F238E27FC236}">
                <a16:creationId xmlns:a16="http://schemas.microsoft.com/office/drawing/2014/main" id="{BA20917B-00DC-C0A7-112D-7732974E0884}"/>
              </a:ext>
            </a:extLst>
          </p:cNvPr>
          <p:cNvSpPr/>
          <p:nvPr/>
        </p:nvSpPr>
        <p:spPr>
          <a:xfrm rot="10800000">
            <a:off x="365761" y="1187677"/>
            <a:ext cx="362507" cy="388972"/>
          </a:xfrm>
          <a:prstGeom prst="rtTriangle">
            <a:avLst/>
          </a:prstGeom>
          <a:solidFill>
            <a:srgbClr val="005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hemel, buitenshuis, wiel, voertuig&#10;&#10;Automatisch gegenereerde beschrijving">
            <a:extLst>
              <a:ext uri="{FF2B5EF4-FFF2-40B4-BE49-F238E27FC236}">
                <a16:creationId xmlns:a16="http://schemas.microsoft.com/office/drawing/2014/main" id="{84638AD2-55E3-D833-9F2B-306CE94BCE94}"/>
              </a:ext>
            </a:extLst>
          </p:cNvPr>
          <p:cNvPicPr>
            <a:picLocks noChangeAspect="1"/>
          </p:cNvPicPr>
          <p:nvPr/>
        </p:nvPicPr>
        <p:blipFill>
          <a:blip r:embed="rId2">
            <a:duotone>
              <a:prstClr val="black"/>
              <a:schemeClr val="tx2">
                <a:tint val="45000"/>
                <a:satMod val="400000"/>
              </a:schemeClr>
            </a:duotone>
          </a:blip>
          <a:srcRect t="14239" r="2850" b="3361"/>
          <a:stretch/>
        </p:blipFill>
        <p:spPr>
          <a:xfrm>
            <a:off x="7627050" y="4076857"/>
            <a:ext cx="4199188" cy="2671214"/>
          </a:xfrm>
          <a:prstGeom prst="rect">
            <a:avLst/>
          </a:prstGeom>
        </p:spPr>
      </p:pic>
      <p:sp>
        <p:nvSpPr>
          <p:cNvPr id="4" name="Ondertitel 2">
            <a:extLst>
              <a:ext uri="{FF2B5EF4-FFF2-40B4-BE49-F238E27FC236}">
                <a16:creationId xmlns:a16="http://schemas.microsoft.com/office/drawing/2014/main" id="{D5CA78D0-9EEB-4F25-2030-23C92DFC4CA4}"/>
              </a:ext>
            </a:extLst>
          </p:cNvPr>
          <p:cNvSpPr>
            <a:spLocks noGrp="1"/>
          </p:cNvSpPr>
          <p:nvPr>
            <p:ph type="subTitle" idx="1"/>
          </p:nvPr>
        </p:nvSpPr>
        <p:spPr>
          <a:xfrm>
            <a:off x="1094029" y="4684755"/>
            <a:ext cx="5600235" cy="1455417"/>
          </a:xfrm>
        </p:spPr>
        <p:txBody>
          <a:bodyPr>
            <a:normAutofit fontScale="85000" lnSpcReduction="20000"/>
          </a:bodyPr>
          <a:lstStyle/>
          <a:p>
            <a:r>
              <a:rPr lang="nl-NL" sz="2800" b="1" dirty="0">
                <a:solidFill>
                  <a:schemeClr val="tx1">
                    <a:lumMod val="75000"/>
                    <a:lumOff val="25000"/>
                  </a:schemeClr>
                </a:solidFill>
              </a:rPr>
              <a:t>Wij</a:t>
            </a:r>
            <a:r>
              <a:rPr lang="nl-NL" sz="2800" dirty="0">
                <a:solidFill>
                  <a:schemeClr val="tx1">
                    <a:lumMod val="75000"/>
                    <a:lumOff val="25000"/>
                  </a:schemeClr>
                </a:solidFill>
              </a:rPr>
              <a:t> zijn met z’n allen het visitekaartje en </a:t>
            </a:r>
            <a:r>
              <a:rPr lang="nl-NL" sz="2800" b="1" dirty="0">
                <a:solidFill>
                  <a:schemeClr val="tx1">
                    <a:lumMod val="75000"/>
                    <a:lumOff val="25000"/>
                  </a:schemeClr>
                </a:solidFill>
              </a:rPr>
              <a:t>wij </a:t>
            </a:r>
            <a:r>
              <a:rPr lang="nl-NL" sz="2800" dirty="0">
                <a:solidFill>
                  <a:schemeClr val="tx1">
                    <a:lumMod val="75000"/>
                    <a:lumOff val="25000"/>
                  </a:schemeClr>
                </a:solidFill>
              </a:rPr>
              <a:t>zijn verantwoordelijk voor de toekomst van de paardensector!</a:t>
            </a:r>
          </a:p>
        </p:txBody>
      </p:sp>
      <p:pic>
        <p:nvPicPr>
          <p:cNvPr id="12" name="Picture 4" descr="FRED! Horsepower.. Er zit een paard in de auto! - YouTube">
            <a:extLst>
              <a:ext uri="{FF2B5EF4-FFF2-40B4-BE49-F238E27FC236}">
                <a16:creationId xmlns:a16="http://schemas.microsoft.com/office/drawing/2014/main" id="{F6956880-8B7C-0EE9-AAF2-4E15CBB86F4C}"/>
              </a:ext>
            </a:extLst>
          </p:cNvPr>
          <p:cNvPicPr>
            <a:picLocks noChangeAspect="1" noChangeArrowheads="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l="7485" t="5687" r="15048" b="6707"/>
          <a:stretch/>
        </p:blipFill>
        <p:spPr bwMode="auto">
          <a:xfrm>
            <a:off x="7627050" y="1296661"/>
            <a:ext cx="4199187" cy="2671214"/>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7865982-68E0-6F0D-1201-A91DACFFF1B1}"/>
              </a:ext>
            </a:extLst>
          </p:cNvPr>
          <p:cNvSpPr txBox="1"/>
          <p:nvPr/>
        </p:nvSpPr>
        <p:spPr>
          <a:xfrm>
            <a:off x="161244" y="1691875"/>
            <a:ext cx="7465806" cy="2031325"/>
          </a:xfrm>
          <a:prstGeom prst="rect">
            <a:avLst/>
          </a:prstGeom>
          <a:noFill/>
        </p:spPr>
        <p:txBody>
          <a:bodyPr wrap="square" rtlCol="0">
            <a:spAutoFit/>
          </a:bodyPr>
          <a:lstStyle/>
          <a:p>
            <a:r>
              <a:rPr lang="nl-NL" dirty="0">
                <a:solidFill>
                  <a:schemeClr val="tx1">
                    <a:lumMod val="75000"/>
                    <a:lumOff val="25000"/>
                  </a:schemeClr>
                </a:solidFill>
              </a:rPr>
              <a:t>Wat kan ik zelf doen?</a:t>
            </a:r>
          </a:p>
          <a:p>
            <a:endParaRPr lang="nl-NL" dirty="0">
              <a:solidFill>
                <a:schemeClr val="tx1">
                  <a:lumMod val="75000"/>
                  <a:lumOff val="25000"/>
                </a:schemeClr>
              </a:solidFill>
            </a:endParaRPr>
          </a:p>
          <a:p>
            <a:pPr marL="285750" indent="-285750">
              <a:buFont typeface="Arial" panose="020B0604020202020204" pitchFamily="34" charset="0"/>
              <a:buChar char="•"/>
            </a:pPr>
            <a:r>
              <a:rPr lang="nl-NL" dirty="0">
                <a:solidFill>
                  <a:schemeClr val="tx1">
                    <a:lumMod val="75000"/>
                    <a:lumOff val="25000"/>
                  </a:schemeClr>
                </a:solidFill>
              </a:rPr>
              <a:t>Zorg voor een bekwame chauffeur</a:t>
            </a:r>
          </a:p>
          <a:p>
            <a:pPr marL="285750" indent="-285750">
              <a:buFont typeface="Arial" panose="020B0604020202020204" pitchFamily="34" charset="0"/>
              <a:buChar char="•"/>
            </a:pPr>
            <a:r>
              <a:rPr lang="nl-NL" dirty="0">
                <a:solidFill>
                  <a:schemeClr val="tx1">
                    <a:lumMod val="75000"/>
                    <a:lumOff val="25000"/>
                  </a:schemeClr>
                </a:solidFill>
              </a:rPr>
              <a:t>Ben je bewust van je omgeving tijdens het laden en lossen</a:t>
            </a:r>
          </a:p>
          <a:p>
            <a:pPr marL="285750" indent="-285750">
              <a:buFont typeface="Arial" panose="020B0604020202020204" pitchFamily="34" charset="0"/>
              <a:buChar char="•"/>
            </a:pPr>
            <a:r>
              <a:rPr lang="nl-NL" dirty="0">
                <a:solidFill>
                  <a:schemeClr val="tx1">
                    <a:lumMod val="75000"/>
                    <a:lumOff val="25000"/>
                  </a:schemeClr>
                </a:solidFill>
              </a:rPr>
              <a:t>Houd rekening met kou en hitte</a:t>
            </a:r>
          </a:p>
          <a:p>
            <a:pPr marL="285750" indent="-285750">
              <a:buFont typeface="Arial" panose="020B0604020202020204" pitchFamily="34" charset="0"/>
              <a:buChar char="•"/>
            </a:pPr>
            <a:r>
              <a:rPr lang="nl-NL" dirty="0">
                <a:solidFill>
                  <a:schemeClr val="tx1">
                    <a:lumMod val="75000"/>
                    <a:lumOff val="25000"/>
                  </a:schemeClr>
                </a:solidFill>
              </a:rPr>
              <a:t>Zorg voor voldoende voer &amp; water</a:t>
            </a:r>
          </a:p>
          <a:p>
            <a:pPr marL="285750" indent="-285750">
              <a:buFont typeface="Arial" panose="020B0604020202020204" pitchFamily="34" charset="0"/>
              <a:buChar char="•"/>
            </a:pPr>
            <a:r>
              <a:rPr lang="nl-NL" dirty="0">
                <a:solidFill>
                  <a:schemeClr val="tx1">
                    <a:lumMod val="75000"/>
                    <a:lumOff val="25000"/>
                  </a:schemeClr>
                </a:solidFill>
              </a:rPr>
              <a:t>Zorg voor voldoende rustmomenten voor de transporteur en de paarden</a:t>
            </a:r>
          </a:p>
        </p:txBody>
      </p:sp>
    </p:spTree>
    <p:extLst>
      <p:ext uri="{BB962C8B-B14F-4D97-AF65-F5344CB8AC3E}">
        <p14:creationId xmlns:p14="http://schemas.microsoft.com/office/powerpoint/2010/main" val="3140103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0F292-7024-4FE5-584A-77B999371785}"/>
            </a:ext>
          </a:extLst>
        </p:cNvPr>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E3EAD93E-18C4-4B63-4AFB-B7341BA176DD}"/>
              </a:ext>
            </a:extLst>
          </p:cNvPr>
          <p:cNvGraphicFramePr>
            <a:graphicFrameLocks noChangeAspect="1"/>
          </p:cNvGraphicFramePr>
          <p:nvPr>
            <p:extLst>
              <p:ext uri="{D42A27DB-BD31-4B8C-83A1-F6EECF244321}">
                <p14:modId xmlns:p14="http://schemas.microsoft.com/office/powerpoint/2010/main" val="2197317898"/>
              </p:ext>
            </p:extLst>
          </p:nvPr>
        </p:nvGraphicFramePr>
        <p:xfrm>
          <a:off x="4668252" y="0"/>
          <a:ext cx="7561425" cy="6959600"/>
        </p:xfrm>
        <a:graphic>
          <a:graphicData uri="http://schemas.openxmlformats.org/presentationml/2006/ole">
            <mc:AlternateContent xmlns:mc="http://schemas.openxmlformats.org/markup-compatibility/2006">
              <mc:Choice xmlns:v="urn:schemas-microsoft-com:vml" Requires="v">
                <p:oleObj spid="_x0000_s1028" name="Acrobat Document" r:id="rId3" imgW="16402050" imgH="14154134" progId="Acrobat.Document.DC">
                  <p:embed/>
                </p:oleObj>
              </mc:Choice>
              <mc:Fallback>
                <p:oleObj name="Acrobat Document" r:id="rId3" imgW="16402050" imgH="14154134" progId="Acrobat.Document.DC">
                  <p:embed/>
                  <p:pic>
                    <p:nvPicPr>
                      <p:cNvPr id="10" name="Object 9">
                        <a:extLst>
                          <a:ext uri="{FF2B5EF4-FFF2-40B4-BE49-F238E27FC236}">
                            <a16:creationId xmlns:a16="http://schemas.microsoft.com/office/drawing/2014/main" id="{E3EAD93E-18C4-4B63-4AFB-B7341BA176DD}"/>
                          </a:ext>
                        </a:extLst>
                      </p:cNvPr>
                      <p:cNvPicPr/>
                      <p:nvPr/>
                    </p:nvPicPr>
                    <p:blipFill>
                      <a:blip r:embed="rId4"/>
                      <a:stretch>
                        <a:fillRect/>
                      </a:stretch>
                    </p:blipFill>
                    <p:spPr>
                      <a:xfrm>
                        <a:off x="4668252" y="0"/>
                        <a:ext cx="7561425" cy="6959600"/>
                      </a:xfrm>
                      <a:prstGeom prst="rect">
                        <a:avLst/>
                      </a:prstGeom>
                    </p:spPr>
                  </p:pic>
                </p:oleObj>
              </mc:Fallback>
            </mc:AlternateContent>
          </a:graphicData>
        </a:graphic>
      </p:graphicFrame>
      <p:grpSp>
        <p:nvGrpSpPr>
          <p:cNvPr id="11" name="Groep 225" descr="Dit is een kaart.">
            <a:extLst>
              <a:ext uri="{FF2B5EF4-FFF2-40B4-BE49-F238E27FC236}">
                <a16:creationId xmlns:a16="http://schemas.microsoft.com/office/drawing/2014/main" id="{37C2DEEE-84B5-EC63-45F6-9BFDB2B7C1D8}"/>
              </a:ext>
            </a:extLst>
          </p:cNvPr>
          <p:cNvGrpSpPr>
            <a:grpSpLocks/>
          </p:cNvGrpSpPr>
          <p:nvPr/>
        </p:nvGrpSpPr>
        <p:grpSpPr bwMode="auto">
          <a:xfrm>
            <a:off x="609507" y="681641"/>
            <a:ext cx="3307886" cy="1938889"/>
            <a:chOff x="61887" y="752420"/>
            <a:chExt cx="8725336" cy="5044568"/>
          </a:xfrm>
          <a:solidFill>
            <a:schemeClr val="bg1">
              <a:lumMod val="50000"/>
            </a:schemeClr>
          </a:solidFill>
        </p:grpSpPr>
        <p:sp>
          <p:nvSpPr>
            <p:cNvPr id="12" name="Vrije vorm 5962">
              <a:extLst>
                <a:ext uri="{FF2B5EF4-FFF2-40B4-BE49-F238E27FC236}">
                  <a16:creationId xmlns:a16="http://schemas.microsoft.com/office/drawing/2014/main" id="{B42FD19A-E1B4-40FC-1706-113644F86726}"/>
                </a:ext>
              </a:extLst>
            </p:cNvPr>
            <p:cNvSpPr>
              <a:spLocks noEditPoints="1"/>
            </p:cNvSpPr>
            <p:nvPr/>
          </p:nvSpPr>
          <p:spPr bwMode="auto">
            <a:xfrm>
              <a:off x="2279735" y="3535028"/>
              <a:ext cx="1189097" cy="2261960"/>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noFill/>
              <a:round/>
              <a:headEnd/>
              <a:tailEnd/>
            </a:ln>
          </p:spPr>
          <p:txBody>
            <a:bodyPr rtlCol="0"/>
            <a:lstStyle/>
            <a:p>
              <a:pPr rtl="0"/>
              <a:endParaRPr lang="nl-NL" b="1"/>
            </a:p>
          </p:txBody>
        </p:sp>
        <p:sp>
          <p:nvSpPr>
            <p:cNvPr id="13" name="Vrije vorm 6151">
              <a:extLst>
                <a:ext uri="{FF2B5EF4-FFF2-40B4-BE49-F238E27FC236}">
                  <a16:creationId xmlns:a16="http://schemas.microsoft.com/office/drawing/2014/main" id="{7549A55D-41EE-883D-BF11-5658294A7512}"/>
                </a:ext>
              </a:extLst>
            </p:cNvPr>
            <p:cNvSpPr>
              <a:spLocks noEditPoints="1"/>
            </p:cNvSpPr>
            <p:nvPr/>
          </p:nvSpPr>
          <p:spPr bwMode="auto">
            <a:xfrm>
              <a:off x="6834500" y="3952497"/>
              <a:ext cx="1708234" cy="1525434"/>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noFill/>
              <a:round/>
              <a:headEnd/>
              <a:tailEnd/>
            </a:ln>
          </p:spPr>
          <p:txBody>
            <a:bodyPr rtlCol="0"/>
            <a:lstStyle/>
            <a:p>
              <a:pPr rtl="0"/>
              <a:endParaRPr lang="nl-NL" b="1"/>
            </a:p>
          </p:txBody>
        </p:sp>
        <p:sp>
          <p:nvSpPr>
            <p:cNvPr id="14" name="Vrije vorm 6153">
              <a:extLst>
                <a:ext uri="{FF2B5EF4-FFF2-40B4-BE49-F238E27FC236}">
                  <a16:creationId xmlns:a16="http://schemas.microsoft.com/office/drawing/2014/main" id="{3AC6998D-D5AF-DB61-CA16-1E1ABAC0BE3A}"/>
                </a:ext>
              </a:extLst>
            </p:cNvPr>
            <p:cNvSpPr>
              <a:spLocks noEditPoints="1"/>
            </p:cNvSpPr>
            <p:nvPr/>
          </p:nvSpPr>
          <p:spPr bwMode="auto">
            <a:xfrm>
              <a:off x="3491075" y="2755632"/>
              <a:ext cx="1762208" cy="2303241"/>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noFill/>
              <a:round/>
              <a:headEnd/>
              <a:tailEnd/>
            </a:ln>
          </p:spPr>
          <p:txBody>
            <a:bodyPr rtlCol="0"/>
            <a:lstStyle/>
            <a:p>
              <a:pPr rtl="0"/>
              <a:endParaRPr lang="nl-NL" b="1"/>
            </a:p>
          </p:txBody>
        </p:sp>
        <p:sp>
          <p:nvSpPr>
            <p:cNvPr id="15" name="Vrije vorm 6155">
              <a:extLst>
                <a:ext uri="{FF2B5EF4-FFF2-40B4-BE49-F238E27FC236}">
                  <a16:creationId xmlns:a16="http://schemas.microsoft.com/office/drawing/2014/main" id="{7042DC7A-B2F3-6FB4-392F-7C50081AF261}"/>
                </a:ext>
              </a:extLst>
            </p:cNvPr>
            <p:cNvSpPr>
              <a:spLocks noEditPoints="1"/>
            </p:cNvSpPr>
            <p:nvPr/>
          </p:nvSpPr>
          <p:spPr bwMode="auto">
            <a:xfrm>
              <a:off x="3668868" y="954013"/>
              <a:ext cx="1798726" cy="2608001"/>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noFill/>
              <a:round/>
              <a:headEnd/>
              <a:tailEnd/>
            </a:ln>
          </p:spPr>
          <p:txBody>
            <a:bodyPr rtlCol="0"/>
            <a:lstStyle/>
            <a:p>
              <a:pPr rtl="0"/>
              <a:endParaRPr lang="nl-NL" b="1"/>
            </a:p>
          </p:txBody>
        </p:sp>
        <p:sp>
          <p:nvSpPr>
            <p:cNvPr id="16" name="Vrije vorm 6156">
              <a:extLst>
                <a:ext uri="{FF2B5EF4-FFF2-40B4-BE49-F238E27FC236}">
                  <a16:creationId xmlns:a16="http://schemas.microsoft.com/office/drawing/2014/main" id="{62587F57-0BD4-93C6-D78A-2187DD97066C}"/>
                </a:ext>
              </a:extLst>
            </p:cNvPr>
            <p:cNvSpPr>
              <a:spLocks noEditPoints="1"/>
            </p:cNvSpPr>
            <p:nvPr/>
          </p:nvSpPr>
          <p:spPr bwMode="auto">
            <a:xfrm>
              <a:off x="5067524" y="879407"/>
              <a:ext cx="3719699" cy="3473100"/>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noFill/>
              <a:round/>
              <a:headEnd/>
              <a:tailEnd/>
            </a:ln>
          </p:spPr>
          <p:txBody>
            <a:bodyPr rtlCol="0"/>
            <a:lstStyle/>
            <a:p>
              <a:pPr rtl="0"/>
              <a:endParaRPr lang="nl-NL" b="1"/>
            </a:p>
          </p:txBody>
        </p:sp>
        <p:sp>
          <p:nvSpPr>
            <p:cNvPr id="17" name="Vrije vorm 6004">
              <a:extLst>
                <a:ext uri="{FF2B5EF4-FFF2-40B4-BE49-F238E27FC236}">
                  <a16:creationId xmlns:a16="http://schemas.microsoft.com/office/drawing/2014/main" id="{91C1116A-CB35-BF48-B459-7AC24C4CFC14}"/>
                </a:ext>
              </a:extLst>
            </p:cNvPr>
            <p:cNvSpPr>
              <a:spLocks/>
            </p:cNvSpPr>
            <p:nvPr/>
          </p:nvSpPr>
          <p:spPr bwMode="auto">
            <a:xfrm>
              <a:off x="3537764" y="3604257"/>
              <a:ext cx="5081" cy="6348"/>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noFill/>
              <a:round/>
              <a:headEnd/>
              <a:tailEnd/>
            </a:ln>
          </p:spPr>
          <p:txBody>
            <a:bodyPr rtlCol="0"/>
            <a:lstStyle/>
            <a:p>
              <a:pPr rtl="0"/>
              <a:endParaRPr lang="nl-NL" b="1"/>
            </a:p>
          </p:txBody>
        </p:sp>
        <p:grpSp>
          <p:nvGrpSpPr>
            <p:cNvPr id="18" name="Groep 224">
              <a:extLst>
                <a:ext uri="{FF2B5EF4-FFF2-40B4-BE49-F238E27FC236}">
                  <a16:creationId xmlns:a16="http://schemas.microsoft.com/office/drawing/2014/main" id="{27F8B5C6-F293-0297-C7A8-562DE2975EE3}"/>
                </a:ext>
              </a:extLst>
            </p:cNvPr>
            <p:cNvGrpSpPr/>
            <p:nvPr/>
          </p:nvGrpSpPr>
          <p:grpSpPr bwMode="auto">
            <a:xfrm>
              <a:off x="61887" y="752420"/>
              <a:ext cx="3986398" cy="2950877"/>
              <a:chOff x="93979" y="699453"/>
              <a:chExt cx="3986530" cy="2951480"/>
            </a:xfrm>
            <a:grpFill/>
          </p:grpSpPr>
          <p:sp>
            <p:nvSpPr>
              <p:cNvPr id="26" name="Vrije vorm 6016">
                <a:extLst>
                  <a:ext uri="{FF2B5EF4-FFF2-40B4-BE49-F238E27FC236}">
                    <a16:creationId xmlns:a16="http://schemas.microsoft.com/office/drawing/2014/main" id="{A0A3EF63-7A6A-09AD-2155-F2E796F7DA74}"/>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noFill/>
                <a:round/>
                <a:headEnd/>
                <a:tailEnd/>
              </a:ln>
            </p:spPr>
            <p:txBody>
              <a:bodyPr rtlCol="0"/>
              <a:lstStyle/>
              <a:p>
                <a:pPr rtl="0"/>
                <a:endParaRPr lang="nl-NL" b="1"/>
              </a:p>
            </p:txBody>
          </p:sp>
          <p:sp>
            <p:nvSpPr>
              <p:cNvPr id="27" name="Vrije vorm 6017">
                <a:extLst>
                  <a:ext uri="{FF2B5EF4-FFF2-40B4-BE49-F238E27FC236}">
                    <a16:creationId xmlns:a16="http://schemas.microsoft.com/office/drawing/2014/main" id="{F5F58226-E553-C8B2-3966-60591FFE1841}"/>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noFill/>
                <a:round/>
                <a:headEnd/>
                <a:tailEnd/>
              </a:ln>
            </p:spPr>
            <p:txBody>
              <a:bodyPr rtlCol="0"/>
              <a:lstStyle/>
              <a:p>
                <a:pPr rtl="0"/>
                <a:endParaRPr lang="nl-NL" b="1"/>
              </a:p>
            </p:txBody>
          </p:sp>
          <p:sp>
            <p:nvSpPr>
              <p:cNvPr id="28" name="Vrije vorm 6018">
                <a:extLst>
                  <a:ext uri="{FF2B5EF4-FFF2-40B4-BE49-F238E27FC236}">
                    <a16:creationId xmlns:a16="http://schemas.microsoft.com/office/drawing/2014/main" id="{FA261392-F380-E81F-FBC0-27576E796490}"/>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noFill/>
                <a:round/>
                <a:headEnd/>
                <a:tailEnd/>
              </a:ln>
            </p:spPr>
            <p:txBody>
              <a:bodyPr rtlCol="0"/>
              <a:lstStyle/>
              <a:p>
                <a:pPr rtl="0"/>
                <a:endParaRPr lang="nl-NL" b="1"/>
              </a:p>
            </p:txBody>
          </p:sp>
          <p:sp>
            <p:nvSpPr>
              <p:cNvPr id="29" name="Vrije vorm 6019">
                <a:extLst>
                  <a:ext uri="{FF2B5EF4-FFF2-40B4-BE49-F238E27FC236}">
                    <a16:creationId xmlns:a16="http://schemas.microsoft.com/office/drawing/2014/main" id="{A6E7383F-295C-C4D6-D444-EFCF2CB317DF}"/>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noFill/>
                <a:round/>
                <a:headEnd/>
                <a:tailEnd/>
              </a:ln>
            </p:spPr>
            <p:txBody>
              <a:bodyPr rtlCol="0"/>
              <a:lstStyle/>
              <a:p>
                <a:pPr rtl="0"/>
                <a:endParaRPr lang="nl-NL" b="1"/>
              </a:p>
            </p:txBody>
          </p:sp>
          <p:sp>
            <p:nvSpPr>
              <p:cNvPr id="30" name="Vrije vorm 6020">
                <a:extLst>
                  <a:ext uri="{FF2B5EF4-FFF2-40B4-BE49-F238E27FC236}">
                    <a16:creationId xmlns:a16="http://schemas.microsoft.com/office/drawing/2014/main" id="{12327319-4E24-3A51-4FB3-F884B9E6B7AB}"/>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noFill/>
                <a:round/>
                <a:headEnd/>
                <a:tailEnd/>
              </a:ln>
            </p:spPr>
            <p:txBody>
              <a:bodyPr rtlCol="0"/>
              <a:lstStyle/>
              <a:p>
                <a:pPr rtl="0"/>
                <a:endParaRPr lang="nl-NL" b="1"/>
              </a:p>
            </p:txBody>
          </p:sp>
          <p:sp>
            <p:nvSpPr>
              <p:cNvPr id="31" name="Vrije vorm 6021">
                <a:extLst>
                  <a:ext uri="{FF2B5EF4-FFF2-40B4-BE49-F238E27FC236}">
                    <a16:creationId xmlns:a16="http://schemas.microsoft.com/office/drawing/2014/main" id="{5CAC4925-D354-2F66-CB3D-8DC9B518DC9F}"/>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noFill/>
                <a:round/>
                <a:headEnd/>
                <a:tailEnd/>
              </a:ln>
            </p:spPr>
            <p:txBody>
              <a:bodyPr rtlCol="0"/>
              <a:lstStyle/>
              <a:p>
                <a:pPr rtl="0"/>
                <a:endParaRPr lang="nl-NL" b="1"/>
              </a:p>
            </p:txBody>
          </p:sp>
          <p:sp>
            <p:nvSpPr>
              <p:cNvPr id="32" name="Vrije vorm 6022">
                <a:extLst>
                  <a:ext uri="{FF2B5EF4-FFF2-40B4-BE49-F238E27FC236}">
                    <a16:creationId xmlns:a16="http://schemas.microsoft.com/office/drawing/2014/main" id="{A71AF7E5-B5CB-1BDE-C0DB-E3DE54936D07}"/>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noFill/>
                <a:round/>
                <a:headEnd/>
                <a:tailEnd/>
              </a:ln>
            </p:spPr>
            <p:txBody>
              <a:bodyPr rtlCol="0"/>
              <a:lstStyle/>
              <a:p>
                <a:pPr rtl="0"/>
                <a:endParaRPr lang="nl-NL" b="1"/>
              </a:p>
            </p:txBody>
          </p:sp>
          <p:sp>
            <p:nvSpPr>
              <p:cNvPr id="33" name="Vrije vorm 6023">
                <a:extLst>
                  <a:ext uri="{FF2B5EF4-FFF2-40B4-BE49-F238E27FC236}">
                    <a16:creationId xmlns:a16="http://schemas.microsoft.com/office/drawing/2014/main" id="{C1607B5F-A422-1480-428F-35F3780AAD7E}"/>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noFill/>
                <a:round/>
                <a:headEnd/>
                <a:tailEnd/>
              </a:ln>
            </p:spPr>
            <p:txBody>
              <a:bodyPr rtlCol="0"/>
              <a:lstStyle/>
              <a:p>
                <a:pPr rtl="0"/>
                <a:endParaRPr lang="nl-NL" b="1"/>
              </a:p>
            </p:txBody>
          </p:sp>
          <p:sp>
            <p:nvSpPr>
              <p:cNvPr id="34" name="Vrije vorm 6024">
                <a:extLst>
                  <a:ext uri="{FF2B5EF4-FFF2-40B4-BE49-F238E27FC236}">
                    <a16:creationId xmlns:a16="http://schemas.microsoft.com/office/drawing/2014/main" id="{4E9D47FE-8921-4262-3B20-0323FC95491B}"/>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noFill/>
                <a:round/>
                <a:headEnd/>
                <a:tailEnd/>
              </a:ln>
            </p:spPr>
            <p:txBody>
              <a:bodyPr rtlCol="0"/>
              <a:lstStyle/>
              <a:p>
                <a:pPr rtl="0"/>
                <a:endParaRPr lang="nl-NL" b="1"/>
              </a:p>
            </p:txBody>
          </p:sp>
          <p:sp>
            <p:nvSpPr>
              <p:cNvPr id="35" name="Vrije vorm 6025">
                <a:extLst>
                  <a:ext uri="{FF2B5EF4-FFF2-40B4-BE49-F238E27FC236}">
                    <a16:creationId xmlns:a16="http://schemas.microsoft.com/office/drawing/2014/main" id="{80875498-165D-C8FF-6824-9617B306DD6D}"/>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noFill/>
                <a:round/>
                <a:headEnd/>
                <a:tailEnd/>
              </a:ln>
            </p:spPr>
            <p:txBody>
              <a:bodyPr rtlCol="0"/>
              <a:lstStyle/>
              <a:p>
                <a:pPr rtl="0"/>
                <a:endParaRPr lang="nl-NL" b="1"/>
              </a:p>
            </p:txBody>
          </p:sp>
          <p:sp>
            <p:nvSpPr>
              <p:cNvPr id="36" name="Vrije vorm 6026">
                <a:extLst>
                  <a:ext uri="{FF2B5EF4-FFF2-40B4-BE49-F238E27FC236}">
                    <a16:creationId xmlns:a16="http://schemas.microsoft.com/office/drawing/2014/main" id="{79F1BCCA-6509-9631-4014-476189159730}"/>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noFill/>
                <a:round/>
                <a:headEnd/>
                <a:tailEnd/>
              </a:ln>
            </p:spPr>
            <p:txBody>
              <a:bodyPr rtlCol="0"/>
              <a:lstStyle/>
              <a:p>
                <a:pPr rtl="0"/>
                <a:endParaRPr lang="nl-NL" b="1"/>
              </a:p>
            </p:txBody>
          </p:sp>
          <p:sp>
            <p:nvSpPr>
              <p:cNvPr id="37" name="Vrije vorm 6027">
                <a:extLst>
                  <a:ext uri="{FF2B5EF4-FFF2-40B4-BE49-F238E27FC236}">
                    <a16:creationId xmlns:a16="http://schemas.microsoft.com/office/drawing/2014/main" id="{FFD99ABE-8F41-E167-D97A-06BE7F286C2C}"/>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noFill/>
                <a:round/>
                <a:headEnd/>
                <a:tailEnd/>
              </a:ln>
            </p:spPr>
            <p:txBody>
              <a:bodyPr rtlCol="0"/>
              <a:lstStyle/>
              <a:p>
                <a:pPr rtl="0"/>
                <a:endParaRPr lang="nl-NL" b="1"/>
              </a:p>
            </p:txBody>
          </p:sp>
          <p:sp>
            <p:nvSpPr>
              <p:cNvPr id="38" name="Vrije vorm 6033">
                <a:extLst>
                  <a:ext uri="{FF2B5EF4-FFF2-40B4-BE49-F238E27FC236}">
                    <a16:creationId xmlns:a16="http://schemas.microsoft.com/office/drawing/2014/main" id="{091E8B1C-9ED0-AF57-84F6-5206ABA09EC6}"/>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noFill/>
                <a:round/>
                <a:headEnd/>
                <a:tailEnd/>
              </a:ln>
            </p:spPr>
            <p:txBody>
              <a:bodyPr rtlCol="0"/>
              <a:lstStyle/>
              <a:p>
                <a:pPr rtl="0"/>
                <a:endParaRPr lang="nl-NL" b="1"/>
              </a:p>
            </p:txBody>
          </p:sp>
          <p:sp>
            <p:nvSpPr>
              <p:cNvPr id="39" name="Vrije vorm 6037">
                <a:extLst>
                  <a:ext uri="{FF2B5EF4-FFF2-40B4-BE49-F238E27FC236}">
                    <a16:creationId xmlns:a16="http://schemas.microsoft.com/office/drawing/2014/main" id="{4EBD7817-AF98-67E2-1F29-7A29B76132A3}"/>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noFill/>
                <a:round/>
                <a:headEnd/>
                <a:tailEnd/>
              </a:ln>
            </p:spPr>
            <p:txBody>
              <a:bodyPr rtlCol="0"/>
              <a:lstStyle/>
              <a:p>
                <a:pPr rtl="0"/>
                <a:endParaRPr lang="nl-NL" b="1"/>
              </a:p>
            </p:txBody>
          </p:sp>
          <p:sp>
            <p:nvSpPr>
              <p:cNvPr id="40" name="Vrije vorm 6054">
                <a:extLst>
                  <a:ext uri="{FF2B5EF4-FFF2-40B4-BE49-F238E27FC236}">
                    <a16:creationId xmlns:a16="http://schemas.microsoft.com/office/drawing/2014/main" id="{88DBA4D2-7253-2D74-ED1B-77DF57CCBB89}"/>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noFill/>
                <a:round/>
                <a:headEnd/>
                <a:tailEnd/>
              </a:ln>
            </p:spPr>
            <p:txBody>
              <a:bodyPr rtlCol="0"/>
              <a:lstStyle/>
              <a:p>
                <a:pPr rtl="0"/>
                <a:endParaRPr lang="nl-NL" b="1"/>
              </a:p>
            </p:txBody>
          </p:sp>
          <p:sp>
            <p:nvSpPr>
              <p:cNvPr id="41" name="Vrije vorm 6074">
                <a:extLst>
                  <a:ext uri="{FF2B5EF4-FFF2-40B4-BE49-F238E27FC236}">
                    <a16:creationId xmlns:a16="http://schemas.microsoft.com/office/drawing/2014/main" id="{DA9EDE10-C0E6-5545-E86B-94C615A37AE3}"/>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noFill/>
                <a:round/>
                <a:headEnd/>
                <a:tailEnd/>
              </a:ln>
            </p:spPr>
            <p:txBody>
              <a:bodyPr rtlCol="0"/>
              <a:lstStyle/>
              <a:p>
                <a:pPr rtl="0"/>
                <a:endParaRPr lang="nl-NL" b="1"/>
              </a:p>
            </p:txBody>
          </p:sp>
          <p:sp>
            <p:nvSpPr>
              <p:cNvPr id="42" name="Vrije vorm 6084">
                <a:extLst>
                  <a:ext uri="{FF2B5EF4-FFF2-40B4-BE49-F238E27FC236}">
                    <a16:creationId xmlns:a16="http://schemas.microsoft.com/office/drawing/2014/main" id="{2F47DC75-61A9-248E-269C-C6E22226B552}"/>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noFill/>
                <a:round/>
                <a:headEnd/>
                <a:tailEnd/>
              </a:ln>
            </p:spPr>
            <p:txBody>
              <a:bodyPr rtlCol="0"/>
              <a:lstStyle/>
              <a:p>
                <a:pPr rtl="0"/>
                <a:endParaRPr lang="nl-NL" b="1"/>
              </a:p>
            </p:txBody>
          </p:sp>
          <p:sp>
            <p:nvSpPr>
              <p:cNvPr id="43" name="Vrije vorm 6086">
                <a:extLst>
                  <a:ext uri="{FF2B5EF4-FFF2-40B4-BE49-F238E27FC236}">
                    <a16:creationId xmlns:a16="http://schemas.microsoft.com/office/drawing/2014/main" id="{9F510FD2-D2CE-1EA2-B181-BFAF8617FF65}"/>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noFill/>
                <a:round/>
                <a:headEnd/>
                <a:tailEnd/>
              </a:ln>
            </p:spPr>
            <p:txBody>
              <a:bodyPr rtlCol="0"/>
              <a:lstStyle/>
              <a:p>
                <a:pPr rtl="0"/>
                <a:endParaRPr lang="nl-NL" b="1"/>
              </a:p>
            </p:txBody>
          </p:sp>
          <p:sp>
            <p:nvSpPr>
              <p:cNvPr id="44" name="Vrije vorm 6087">
                <a:extLst>
                  <a:ext uri="{FF2B5EF4-FFF2-40B4-BE49-F238E27FC236}">
                    <a16:creationId xmlns:a16="http://schemas.microsoft.com/office/drawing/2014/main" id="{269818B2-0B02-6F90-17E5-0D99005A4783}"/>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noFill/>
                <a:round/>
                <a:headEnd/>
                <a:tailEnd/>
              </a:ln>
            </p:spPr>
            <p:txBody>
              <a:bodyPr rtlCol="0"/>
              <a:lstStyle/>
              <a:p>
                <a:pPr rtl="0"/>
                <a:endParaRPr lang="nl-NL" b="1"/>
              </a:p>
            </p:txBody>
          </p:sp>
          <p:sp>
            <p:nvSpPr>
              <p:cNvPr id="45" name="Vrije vorm 6088">
                <a:extLst>
                  <a:ext uri="{FF2B5EF4-FFF2-40B4-BE49-F238E27FC236}">
                    <a16:creationId xmlns:a16="http://schemas.microsoft.com/office/drawing/2014/main" id="{8A295A69-B43E-8786-3497-E2CA8F60890F}"/>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noFill/>
                <a:round/>
                <a:headEnd/>
                <a:tailEnd/>
              </a:ln>
            </p:spPr>
            <p:txBody>
              <a:bodyPr rtlCol="0"/>
              <a:lstStyle/>
              <a:p>
                <a:pPr rtl="0"/>
                <a:endParaRPr lang="nl-NL" b="1"/>
              </a:p>
            </p:txBody>
          </p:sp>
          <p:sp>
            <p:nvSpPr>
              <p:cNvPr id="46" name="Vrije vorm 6089">
                <a:extLst>
                  <a:ext uri="{FF2B5EF4-FFF2-40B4-BE49-F238E27FC236}">
                    <a16:creationId xmlns:a16="http://schemas.microsoft.com/office/drawing/2014/main" id="{D8DE7D56-2DD8-5426-7B0B-9AB1F79717DE}"/>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noFill/>
                <a:round/>
                <a:headEnd/>
                <a:tailEnd/>
              </a:ln>
            </p:spPr>
            <p:txBody>
              <a:bodyPr rtlCol="0"/>
              <a:lstStyle/>
              <a:p>
                <a:pPr rtl="0"/>
                <a:endParaRPr lang="nl-NL" b="1"/>
              </a:p>
            </p:txBody>
          </p:sp>
          <p:sp>
            <p:nvSpPr>
              <p:cNvPr id="47" name="Vrije vorm 6091">
                <a:extLst>
                  <a:ext uri="{FF2B5EF4-FFF2-40B4-BE49-F238E27FC236}">
                    <a16:creationId xmlns:a16="http://schemas.microsoft.com/office/drawing/2014/main" id="{95DFA679-3A70-9D9A-37ED-F9A2B5EB0FA2}"/>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noFill/>
                <a:round/>
                <a:headEnd/>
                <a:tailEnd/>
              </a:ln>
            </p:spPr>
            <p:txBody>
              <a:bodyPr rtlCol="0"/>
              <a:lstStyle/>
              <a:p>
                <a:pPr rtl="0"/>
                <a:endParaRPr lang="nl-NL" b="1"/>
              </a:p>
            </p:txBody>
          </p:sp>
          <p:sp>
            <p:nvSpPr>
              <p:cNvPr id="48" name="Vrije vorm 6092">
                <a:extLst>
                  <a:ext uri="{FF2B5EF4-FFF2-40B4-BE49-F238E27FC236}">
                    <a16:creationId xmlns:a16="http://schemas.microsoft.com/office/drawing/2014/main" id="{2B61AC72-B44A-BEF6-405B-87EFFA54322D}"/>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noFill/>
                <a:round/>
                <a:headEnd/>
                <a:tailEnd/>
              </a:ln>
            </p:spPr>
            <p:txBody>
              <a:bodyPr rtlCol="0"/>
              <a:lstStyle/>
              <a:p>
                <a:pPr rtl="0"/>
                <a:endParaRPr lang="nl-NL" b="1"/>
              </a:p>
            </p:txBody>
          </p:sp>
          <p:sp>
            <p:nvSpPr>
              <p:cNvPr id="49" name="Vrije vorm 6094">
                <a:extLst>
                  <a:ext uri="{FF2B5EF4-FFF2-40B4-BE49-F238E27FC236}">
                    <a16:creationId xmlns:a16="http://schemas.microsoft.com/office/drawing/2014/main" id="{71610467-EAC7-784D-95B1-A9A427C7C8BD}"/>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noFill/>
                <a:round/>
                <a:headEnd/>
                <a:tailEnd/>
              </a:ln>
            </p:spPr>
            <p:txBody>
              <a:bodyPr rtlCol="0"/>
              <a:lstStyle/>
              <a:p>
                <a:pPr rtl="0"/>
                <a:endParaRPr lang="nl-NL" b="1"/>
              </a:p>
            </p:txBody>
          </p:sp>
          <p:sp>
            <p:nvSpPr>
              <p:cNvPr id="50" name="Vrije vorm 6098">
                <a:extLst>
                  <a:ext uri="{FF2B5EF4-FFF2-40B4-BE49-F238E27FC236}">
                    <a16:creationId xmlns:a16="http://schemas.microsoft.com/office/drawing/2014/main" id="{AA3A7BE0-4EBA-A65E-10DE-5CF5D3D04F09}"/>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noFill/>
                <a:round/>
                <a:headEnd/>
                <a:tailEnd/>
              </a:ln>
            </p:spPr>
            <p:txBody>
              <a:bodyPr rtlCol="0"/>
              <a:lstStyle/>
              <a:p>
                <a:pPr rtl="0"/>
                <a:endParaRPr lang="nl-NL" b="1"/>
              </a:p>
            </p:txBody>
          </p:sp>
          <p:sp>
            <p:nvSpPr>
              <p:cNvPr id="51" name="Vrije vorm 6099">
                <a:extLst>
                  <a:ext uri="{FF2B5EF4-FFF2-40B4-BE49-F238E27FC236}">
                    <a16:creationId xmlns:a16="http://schemas.microsoft.com/office/drawing/2014/main" id="{8308FA57-0512-96C3-F86B-1EE28D8E8BC1}"/>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noFill/>
                <a:round/>
                <a:headEnd/>
                <a:tailEnd/>
              </a:ln>
            </p:spPr>
            <p:txBody>
              <a:bodyPr rtlCol="0"/>
              <a:lstStyle/>
              <a:p>
                <a:pPr rtl="0"/>
                <a:endParaRPr lang="nl-NL" b="1"/>
              </a:p>
            </p:txBody>
          </p:sp>
          <p:sp>
            <p:nvSpPr>
              <p:cNvPr id="52" name="Vrije vorm 6100">
                <a:extLst>
                  <a:ext uri="{FF2B5EF4-FFF2-40B4-BE49-F238E27FC236}">
                    <a16:creationId xmlns:a16="http://schemas.microsoft.com/office/drawing/2014/main" id="{000C8C3E-AF3B-5D5A-5932-83B95D8803E4}"/>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noFill/>
                <a:round/>
                <a:headEnd/>
                <a:tailEnd/>
              </a:ln>
            </p:spPr>
            <p:txBody>
              <a:bodyPr rtlCol="0"/>
              <a:lstStyle/>
              <a:p>
                <a:pPr rtl="0"/>
                <a:endParaRPr lang="nl-NL" b="1"/>
              </a:p>
            </p:txBody>
          </p:sp>
          <p:sp>
            <p:nvSpPr>
              <p:cNvPr id="53" name="Vrije vorm 6101">
                <a:extLst>
                  <a:ext uri="{FF2B5EF4-FFF2-40B4-BE49-F238E27FC236}">
                    <a16:creationId xmlns:a16="http://schemas.microsoft.com/office/drawing/2014/main" id="{0BB604E5-55A3-F082-371C-8FA5CEEE431A}"/>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noFill/>
                <a:round/>
                <a:headEnd/>
                <a:tailEnd/>
              </a:ln>
            </p:spPr>
            <p:txBody>
              <a:bodyPr rtlCol="0"/>
              <a:lstStyle/>
              <a:p>
                <a:pPr rtl="0"/>
                <a:endParaRPr lang="nl-NL" b="1"/>
              </a:p>
            </p:txBody>
          </p:sp>
          <p:sp>
            <p:nvSpPr>
              <p:cNvPr id="54" name="Vrije vorm 6102">
                <a:extLst>
                  <a:ext uri="{FF2B5EF4-FFF2-40B4-BE49-F238E27FC236}">
                    <a16:creationId xmlns:a16="http://schemas.microsoft.com/office/drawing/2014/main" id="{0B4DF3AF-1B91-9431-E429-73CF06B675C3}"/>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noFill/>
                <a:round/>
                <a:headEnd/>
                <a:tailEnd/>
              </a:ln>
            </p:spPr>
            <p:txBody>
              <a:bodyPr rtlCol="0"/>
              <a:lstStyle/>
              <a:p>
                <a:pPr rtl="0"/>
                <a:endParaRPr lang="nl-NL" b="1"/>
              </a:p>
            </p:txBody>
          </p:sp>
          <p:sp>
            <p:nvSpPr>
              <p:cNvPr id="55" name="Vrije vorm 6103">
                <a:extLst>
                  <a:ext uri="{FF2B5EF4-FFF2-40B4-BE49-F238E27FC236}">
                    <a16:creationId xmlns:a16="http://schemas.microsoft.com/office/drawing/2014/main" id="{6459B904-1B22-7888-ABCB-E19E14124DC4}"/>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noFill/>
                <a:round/>
                <a:headEnd/>
                <a:tailEnd/>
              </a:ln>
            </p:spPr>
            <p:txBody>
              <a:bodyPr rtlCol="0"/>
              <a:lstStyle/>
              <a:p>
                <a:pPr rtl="0"/>
                <a:endParaRPr lang="nl-NL" b="1"/>
              </a:p>
            </p:txBody>
          </p:sp>
          <p:sp>
            <p:nvSpPr>
              <p:cNvPr id="56" name="Vrije vorm 6104">
                <a:extLst>
                  <a:ext uri="{FF2B5EF4-FFF2-40B4-BE49-F238E27FC236}">
                    <a16:creationId xmlns:a16="http://schemas.microsoft.com/office/drawing/2014/main" id="{819AB33D-5152-30BE-D8FC-242FC8D22869}"/>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noFill/>
                <a:round/>
                <a:headEnd/>
                <a:tailEnd/>
              </a:ln>
            </p:spPr>
            <p:txBody>
              <a:bodyPr rtlCol="0"/>
              <a:lstStyle/>
              <a:p>
                <a:pPr rtl="0"/>
                <a:endParaRPr lang="nl-NL" b="1"/>
              </a:p>
            </p:txBody>
          </p:sp>
          <p:sp>
            <p:nvSpPr>
              <p:cNvPr id="57" name="Vrije vorm 6105">
                <a:extLst>
                  <a:ext uri="{FF2B5EF4-FFF2-40B4-BE49-F238E27FC236}">
                    <a16:creationId xmlns:a16="http://schemas.microsoft.com/office/drawing/2014/main" id="{8DC197AF-AA2A-571D-EF9B-AAC2A596A3C0}"/>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noFill/>
                <a:round/>
                <a:headEnd/>
                <a:tailEnd/>
              </a:ln>
            </p:spPr>
            <p:txBody>
              <a:bodyPr rtlCol="0"/>
              <a:lstStyle/>
              <a:p>
                <a:pPr rtl="0"/>
                <a:endParaRPr lang="nl-NL" b="1"/>
              </a:p>
            </p:txBody>
          </p:sp>
          <p:sp>
            <p:nvSpPr>
              <p:cNvPr id="58" name="Vrije vorm 6106">
                <a:extLst>
                  <a:ext uri="{FF2B5EF4-FFF2-40B4-BE49-F238E27FC236}">
                    <a16:creationId xmlns:a16="http://schemas.microsoft.com/office/drawing/2014/main" id="{2014A912-7E77-A8CB-2C7D-7701CBCC22E2}"/>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noFill/>
                <a:round/>
                <a:headEnd/>
                <a:tailEnd/>
              </a:ln>
            </p:spPr>
            <p:txBody>
              <a:bodyPr rtlCol="0"/>
              <a:lstStyle/>
              <a:p>
                <a:pPr rtl="0"/>
                <a:endParaRPr lang="nl-NL" b="1"/>
              </a:p>
            </p:txBody>
          </p:sp>
          <p:sp>
            <p:nvSpPr>
              <p:cNvPr id="59" name="Vrije vorm 6107">
                <a:extLst>
                  <a:ext uri="{FF2B5EF4-FFF2-40B4-BE49-F238E27FC236}">
                    <a16:creationId xmlns:a16="http://schemas.microsoft.com/office/drawing/2014/main" id="{66B72482-827B-D618-90E8-5C2A2BA3D451}"/>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noFill/>
                <a:round/>
                <a:headEnd/>
                <a:tailEnd/>
              </a:ln>
            </p:spPr>
            <p:txBody>
              <a:bodyPr rtlCol="0"/>
              <a:lstStyle/>
              <a:p>
                <a:pPr rtl="0"/>
                <a:endParaRPr lang="nl-NL" b="1"/>
              </a:p>
            </p:txBody>
          </p:sp>
          <p:sp>
            <p:nvSpPr>
              <p:cNvPr id="60" name="Vrije vorm 6108">
                <a:extLst>
                  <a:ext uri="{FF2B5EF4-FFF2-40B4-BE49-F238E27FC236}">
                    <a16:creationId xmlns:a16="http://schemas.microsoft.com/office/drawing/2014/main" id="{C4F62521-7096-2B4C-13BC-49891FE0F38C}"/>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noFill/>
                <a:round/>
                <a:headEnd/>
                <a:tailEnd/>
              </a:ln>
            </p:spPr>
            <p:txBody>
              <a:bodyPr rtlCol="0"/>
              <a:lstStyle/>
              <a:p>
                <a:pPr rtl="0"/>
                <a:endParaRPr lang="nl-NL" b="1"/>
              </a:p>
            </p:txBody>
          </p:sp>
          <p:sp>
            <p:nvSpPr>
              <p:cNvPr id="61" name="Vrije vorm 6109">
                <a:extLst>
                  <a:ext uri="{FF2B5EF4-FFF2-40B4-BE49-F238E27FC236}">
                    <a16:creationId xmlns:a16="http://schemas.microsoft.com/office/drawing/2014/main" id="{81F27BEC-EB7D-6ED9-916B-3280E212EC55}"/>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noFill/>
                <a:round/>
                <a:headEnd/>
                <a:tailEnd/>
              </a:ln>
            </p:spPr>
            <p:txBody>
              <a:bodyPr rtlCol="0"/>
              <a:lstStyle/>
              <a:p>
                <a:pPr rtl="0"/>
                <a:endParaRPr lang="nl-NL" b="1"/>
              </a:p>
            </p:txBody>
          </p:sp>
          <p:sp>
            <p:nvSpPr>
              <p:cNvPr id="62" name="Vrije vorm 6110">
                <a:extLst>
                  <a:ext uri="{FF2B5EF4-FFF2-40B4-BE49-F238E27FC236}">
                    <a16:creationId xmlns:a16="http://schemas.microsoft.com/office/drawing/2014/main" id="{346072DE-E781-9F16-9926-23B0F4470101}"/>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noFill/>
                <a:round/>
                <a:headEnd/>
                <a:tailEnd/>
              </a:ln>
            </p:spPr>
            <p:txBody>
              <a:bodyPr rtlCol="0"/>
              <a:lstStyle/>
              <a:p>
                <a:pPr rtl="0"/>
                <a:endParaRPr lang="nl-NL" b="1"/>
              </a:p>
            </p:txBody>
          </p:sp>
          <p:sp>
            <p:nvSpPr>
              <p:cNvPr id="63" name="Vrije vorm 6111">
                <a:extLst>
                  <a:ext uri="{FF2B5EF4-FFF2-40B4-BE49-F238E27FC236}">
                    <a16:creationId xmlns:a16="http://schemas.microsoft.com/office/drawing/2014/main" id="{5E31D5C7-CAB6-D857-2360-D10159FA27C3}"/>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noFill/>
                <a:round/>
                <a:headEnd/>
                <a:tailEnd/>
              </a:ln>
            </p:spPr>
            <p:txBody>
              <a:bodyPr rtlCol="0"/>
              <a:lstStyle/>
              <a:p>
                <a:pPr rtl="0"/>
                <a:endParaRPr lang="nl-NL" b="1"/>
              </a:p>
            </p:txBody>
          </p:sp>
          <p:sp>
            <p:nvSpPr>
              <p:cNvPr id="64" name="Vrije vorm 6112">
                <a:extLst>
                  <a:ext uri="{FF2B5EF4-FFF2-40B4-BE49-F238E27FC236}">
                    <a16:creationId xmlns:a16="http://schemas.microsoft.com/office/drawing/2014/main" id="{D883325B-F21D-4072-5A71-D1AA932AAC5A}"/>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noFill/>
                <a:round/>
                <a:headEnd/>
                <a:tailEnd/>
              </a:ln>
            </p:spPr>
            <p:txBody>
              <a:bodyPr rtlCol="0"/>
              <a:lstStyle/>
              <a:p>
                <a:pPr rtl="0"/>
                <a:endParaRPr lang="nl-NL" b="1"/>
              </a:p>
            </p:txBody>
          </p:sp>
          <p:sp>
            <p:nvSpPr>
              <p:cNvPr id="65" name="Vrije vorm 6113">
                <a:extLst>
                  <a:ext uri="{FF2B5EF4-FFF2-40B4-BE49-F238E27FC236}">
                    <a16:creationId xmlns:a16="http://schemas.microsoft.com/office/drawing/2014/main" id="{8A74E3CB-A499-F705-E7A1-E5B3075BCDBE}"/>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noFill/>
                <a:round/>
                <a:headEnd/>
                <a:tailEnd/>
              </a:ln>
            </p:spPr>
            <p:txBody>
              <a:bodyPr rtlCol="0"/>
              <a:lstStyle/>
              <a:p>
                <a:pPr rtl="0"/>
                <a:endParaRPr lang="nl-NL" b="1"/>
              </a:p>
            </p:txBody>
          </p:sp>
          <p:sp>
            <p:nvSpPr>
              <p:cNvPr id="66" name="Vrije vorm 6115">
                <a:extLst>
                  <a:ext uri="{FF2B5EF4-FFF2-40B4-BE49-F238E27FC236}">
                    <a16:creationId xmlns:a16="http://schemas.microsoft.com/office/drawing/2014/main" id="{01325125-296D-044B-81FD-6123324C0FD5}"/>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noFill/>
                <a:round/>
                <a:headEnd/>
                <a:tailEnd/>
              </a:ln>
            </p:spPr>
            <p:txBody>
              <a:bodyPr rtlCol="0"/>
              <a:lstStyle/>
              <a:p>
                <a:pPr rtl="0"/>
                <a:endParaRPr lang="nl-NL" b="1"/>
              </a:p>
            </p:txBody>
          </p:sp>
          <p:sp>
            <p:nvSpPr>
              <p:cNvPr id="67" name="Vrije vorm 6116">
                <a:extLst>
                  <a:ext uri="{FF2B5EF4-FFF2-40B4-BE49-F238E27FC236}">
                    <a16:creationId xmlns:a16="http://schemas.microsoft.com/office/drawing/2014/main" id="{F0AB4938-631C-4E6A-020A-06F593D992BC}"/>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noFill/>
                <a:round/>
                <a:headEnd/>
                <a:tailEnd/>
              </a:ln>
            </p:spPr>
            <p:txBody>
              <a:bodyPr rtlCol="0"/>
              <a:lstStyle/>
              <a:p>
                <a:pPr rtl="0"/>
                <a:endParaRPr lang="nl-NL" b="1"/>
              </a:p>
            </p:txBody>
          </p:sp>
          <p:sp>
            <p:nvSpPr>
              <p:cNvPr id="68" name="Vrije vorm 6117">
                <a:extLst>
                  <a:ext uri="{FF2B5EF4-FFF2-40B4-BE49-F238E27FC236}">
                    <a16:creationId xmlns:a16="http://schemas.microsoft.com/office/drawing/2014/main" id="{6C52404F-2A87-9E73-E15A-E7FFE0C2527D}"/>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noFill/>
                <a:round/>
                <a:headEnd/>
                <a:tailEnd/>
              </a:ln>
            </p:spPr>
            <p:txBody>
              <a:bodyPr rtlCol="0"/>
              <a:lstStyle/>
              <a:p>
                <a:pPr rtl="0"/>
                <a:endParaRPr lang="nl-NL" b="1"/>
              </a:p>
            </p:txBody>
          </p:sp>
          <p:sp>
            <p:nvSpPr>
              <p:cNvPr id="69" name="Vrije vorm 6118">
                <a:extLst>
                  <a:ext uri="{FF2B5EF4-FFF2-40B4-BE49-F238E27FC236}">
                    <a16:creationId xmlns:a16="http://schemas.microsoft.com/office/drawing/2014/main" id="{A14F98C1-EE8F-319D-ACF6-B4EC442F9E7A}"/>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noFill/>
                <a:round/>
                <a:headEnd/>
                <a:tailEnd/>
              </a:ln>
            </p:spPr>
            <p:txBody>
              <a:bodyPr rtlCol="0"/>
              <a:lstStyle/>
              <a:p>
                <a:pPr rtl="0"/>
                <a:endParaRPr lang="nl-NL" b="1"/>
              </a:p>
            </p:txBody>
          </p:sp>
        </p:grpSp>
        <p:sp>
          <p:nvSpPr>
            <p:cNvPr id="19" name="Vrije vorm 6134">
              <a:extLst>
                <a:ext uri="{FF2B5EF4-FFF2-40B4-BE49-F238E27FC236}">
                  <a16:creationId xmlns:a16="http://schemas.microsoft.com/office/drawing/2014/main" id="{26C34693-89DB-03A2-E64D-E12A09218C47}"/>
                </a:ext>
              </a:extLst>
            </p:cNvPr>
            <p:cNvSpPr>
              <a:spLocks/>
            </p:cNvSpPr>
            <p:nvPr/>
          </p:nvSpPr>
          <p:spPr bwMode="auto">
            <a:xfrm>
              <a:off x="3549194" y="3600446"/>
              <a:ext cx="3809" cy="5078"/>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noFill/>
              <a:round/>
              <a:headEnd/>
              <a:tailEnd/>
            </a:ln>
          </p:spPr>
          <p:txBody>
            <a:bodyPr rtlCol="0"/>
            <a:lstStyle/>
            <a:p>
              <a:pPr rtl="0"/>
              <a:endParaRPr lang="nl-NL" b="1"/>
            </a:p>
          </p:txBody>
        </p:sp>
        <p:sp>
          <p:nvSpPr>
            <p:cNvPr id="20" name="Vrije vorm 6135">
              <a:extLst>
                <a:ext uri="{FF2B5EF4-FFF2-40B4-BE49-F238E27FC236}">
                  <a16:creationId xmlns:a16="http://schemas.microsoft.com/office/drawing/2014/main" id="{52E6FA7E-A371-C8B7-6586-7692C8668777}"/>
                </a:ext>
              </a:extLst>
            </p:cNvPr>
            <p:cNvSpPr>
              <a:spLocks/>
            </p:cNvSpPr>
            <p:nvPr/>
          </p:nvSpPr>
          <p:spPr bwMode="auto">
            <a:xfrm>
              <a:off x="3554423" y="3592171"/>
              <a:ext cx="1587" cy="1586"/>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noFill/>
              <a:round/>
              <a:headEnd/>
              <a:tailEnd/>
            </a:ln>
          </p:spPr>
          <p:txBody>
            <a:bodyPr rtlCol="0"/>
            <a:lstStyle/>
            <a:p>
              <a:pPr rtl="0"/>
              <a:endParaRPr lang="nl-NL" b="1"/>
            </a:p>
          </p:txBody>
        </p:sp>
        <p:sp>
          <p:nvSpPr>
            <p:cNvPr id="21" name="Vrije vorm 6136">
              <a:extLst>
                <a:ext uri="{FF2B5EF4-FFF2-40B4-BE49-F238E27FC236}">
                  <a16:creationId xmlns:a16="http://schemas.microsoft.com/office/drawing/2014/main" id="{6DA498FF-4C93-FC26-F106-2ABF8346206C}"/>
                </a:ext>
              </a:extLst>
            </p:cNvPr>
            <p:cNvSpPr>
              <a:spLocks/>
            </p:cNvSpPr>
            <p:nvPr/>
          </p:nvSpPr>
          <p:spPr bwMode="auto">
            <a:xfrm>
              <a:off x="3542704" y="3591559"/>
              <a:ext cx="3809" cy="5078"/>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noFill/>
              <a:round/>
              <a:headEnd/>
              <a:tailEnd/>
            </a:ln>
          </p:spPr>
          <p:txBody>
            <a:bodyPr rtlCol="0"/>
            <a:lstStyle/>
            <a:p>
              <a:pPr rtl="0"/>
              <a:endParaRPr lang="nl-NL" b="1"/>
            </a:p>
          </p:txBody>
        </p:sp>
        <p:sp>
          <p:nvSpPr>
            <p:cNvPr id="22" name="Vrije vorm 6138">
              <a:extLst>
                <a:ext uri="{FF2B5EF4-FFF2-40B4-BE49-F238E27FC236}">
                  <a16:creationId xmlns:a16="http://schemas.microsoft.com/office/drawing/2014/main" id="{9BA99E07-B8C0-5D52-6DB7-F42D9D959D87}"/>
                </a:ext>
              </a:extLst>
            </p:cNvPr>
            <p:cNvSpPr>
              <a:spLocks/>
            </p:cNvSpPr>
            <p:nvPr/>
          </p:nvSpPr>
          <p:spPr bwMode="auto">
            <a:xfrm>
              <a:off x="3544121" y="3604181"/>
              <a:ext cx="2539" cy="3809"/>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noFill/>
              <a:round/>
              <a:headEnd/>
              <a:tailEnd/>
            </a:ln>
          </p:spPr>
          <p:txBody>
            <a:bodyPr rtlCol="0"/>
            <a:lstStyle/>
            <a:p>
              <a:pPr rtl="0"/>
              <a:endParaRPr lang="nl-NL" b="1"/>
            </a:p>
          </p:txBody>
        </p:sp>
        <p:sp>
          <p:nvSpPr>
            <p:cNvPr id="23" name="Vrije vorm 6144">
              <a:extLst>
                <a:ext uri="{FF2B5EF4-FFF2-40B4-BE49-F238E27FC236}">
                  <a16:creationId xmlns:a16="http://schemas.microsoft.com/office/drawing/2014/main" id="{DE02791A-D45B-F363-65D5-D5B718EE5A09}"/>
                </a:ext>
              </a:extLst>
            </p:cNvPr>
            <p:cNvSpPr>
              <a:spLocks/>
            </p:cNvSpPr>
            <p:nvPr/>
          </p:nvSpPr>
          <p:spPr bwMode="auto">
            <a:xfrm>
              <a:off x="3540105" y="3582584"/>
              <a:ext cx="5081" cy="3809"/>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noFill/>
              <a:round/>
              <a:headEnd/>
              <a:tailEnd/>
            </a:ln>
          </p:spPr>
          <p:txBody>
            <a:bodyPr rtlCol="0"/>
            <a:lstStyle/>
            <a:p>
              <a:pPr rtl="0"/>
              <a:endParaRPr lang="nl-NL" b="1"/>
            </a:p>
          </p:txBody>
        </p:sp>
        <p:sp>
          <p:nvSpPr>
            <p:cNvPr id="24" name="Vrije vorm 6149">
              <a:extLst>
                <a:ext uri="{FF2B5EF4-FFF2-40B4-BE49-F238E27FC236}">
                  <a16:creationId xmlns:a16="http://schemas.microsoft.com/office/drawing/2014/main" id="{7BEA7A5D-A8F3-82B7-8A0E-5E95D108A0CF}"/>
                </a:ext>
              </a:extLst>
            </p:cNvPr>
            <p:cNvSpPr>
              <a:spLocks/>
            </p:cNvSpPr>
            <p:nvPr/>
          </p:nvSpPr>
          <p:spPr bwMode="auto">
            <a:xfrm>
              <a:off x="3533726" y="3592044"/>
              <a:ext cx="3175" cy="1586"/>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noFill/>
              <a:round/>
              <a:headEnd/>
              <a:tailEnd/>
            </a:ln>
          </p:spPr>
          <p:txBody>
            <a:bodyPr rtlCol="0"/>
            <a:lstStyle/>
            <a:p>
              <a:pPr rtl="0"/>
              <a:endParaRPr lang="nl-NL" b="1"/>
            </a:p>
          </p:txBody>
        </p:sp>
        <p:sp>
          <p:nvSpPr>
            <p:cNvPr id="25" name="Vrije vorm 6150">
              <a:extLst>
                <a:ext uri="{FF2B5EF4-FFF2-40B4-BE49-F238E27FC236}">
                  <a16:creationId xmlns:a16="http://schemas.microsoft.com/office/drawing/2014/main" id="{EAE3DA76-5BE2-A3EC-4ABE-583843D1032E}"/>
                </a:ext>
              </a:extLst>
            </p:cNvPr>
            <p:cNvSpPr>
              <a:spLocks/>
            </p:cNvSpPr>
            <p:nvPr/>
          </p:nvSpPr>
          <p:spPr bwMode="auto">
            <a:xfrm>
              <a:off x="3536330" y="3600797"/>
              <a:ext cx="3809" cy="2539"/>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noFill/>
              <a:round/>
              <a:headEnd/>
              <a:tailEnd/>
            </a:ln>
          </p:spPr>
          <p:txBody>
            <a:bodyPr rtlCol="0"/>
            <a:lstStyle/>
            <a:p>
              <a:pPr rtl="0"/>
              <a:endParaRPr lang="nl-NL" b="1"/>
            </a:p>
          </p:txBody>
        </p:sp>
      </p:grpSp>
      <p:sp>
        <p:nvSpPr>
          <p:cNvPr id="70" name="Ovaal 69">
            <a:extLst>
              <a:ext uri="{FF2B5EF4-FFF2-40B4-BE49-F238E27FC236}">
                <a16:creationId xmlns:a16="http://schemas.microsoft.com/office/drawing/2014/main" id="{2D098418-6985-1930-09B9-7CDCCACFA538}"/>
              </a:ext>
              <a:ext uri="{C183D7F6-B498-43B3-948B-1728B52AA6E4}">
                <adec:decorative xmlns="" xmlns:adec="http://schemas.microsoft.com/office/drawing/2017/decorative" val="1"/>
              </a:ext>
            </a:extLst>
          </p:cNvPr>
          <p:cNvSpPr/>
          <p:nvPr/>
        </p:nvSpPr>
        <p:spPr>
          <a:xfrm>
            <a:off x="11310486" y="5243594"/>
            <a:ext cx="581993" cy="581993"/>
          </a:xfrm>
          <a:prstGeom prst="ellipse">
            <a:avLst/>
          </a:prstGeom>
          <a:solidFill>
            <a:srgbClr val="009778"/>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sp>
        <p:nvSpPr>
          <p:cNvPr id="71" name="Vrije vorm 154" descr="Dit is het logo voor Facebook.">
            <a:extLst>
              <a:ext uri="{FF2B5EF4-FFF2-40B4-BE49-F238E27FC236}">
                <a16:creationId xmlns:a16="http://schemas.microsoft.com/office/drawing/2014/main" id="{CC18CAD0-652C-0655-5B6D-2A11AD2C83A5}"/>
              </a:ext>
            </a:extLst>
          </p:cNvPr>
          <p:cNvSpPr>
            <a:spLocks/>
          </p:cNvSpPr>
          <p:nvPr/>
        </p:nvSpPr>
        <p:spPr bwMode="auto">
          <a:xfrm>
            <a:off x="11532305" y="5405181"/>
            <a:ext cx="138355" cy="258819"/>
          </a:xfrm>
          <a:custGeom>
            <a:avLst/>
            <a:gdLst>
              <a:gd name="T0" fmla="*/ 49 w 49"/>
              <a:gd name="T1" fmla="*/ 28 h 92"/>
              <a:gd name="T2" fmla="*/ 32 w 49"/>
              <a:gd name="T3" fmla="*/ 28 h 92"/>
              <a:gd name="T4" fmla="*/ 32 w 49"/>
              <a:gd name="T5" fmla="*/ 20 h 92"/>
              <a:gd name="T6" fmla="*/ 36 w 49"/>
              <a:gd name="T7" fmla="*/ 16 h 92"/>
              <a:gd name="T8" fmla="*/ 48 w 49"/>
              <a:gd name="T9" fmla="*/ 16 h 92"/>
              <a:gd name="T10" fmla="*/ 48 w 49"/>
              <a:gd name="T11" fmla="*/ 0 h 92"/>
              <a:gd name="T12" fmla="*/ 31 w 49"/>
              <a:gd name="T13" fmla="*/ 0 h 92"/>
              <a:gd name="T14" fmla="*/ 12 w 49"/>
              <a:gd name="T15" fmla="*/ 19 h 92"/>
              <a:gd name="T16" fmla="*/ 12 w 49"/>
              <a:gd name="T17" fmla="*/ 28 h 92"/>
              <a:gd name="T18" fmla="*/ 0 w 49"/>
              <a:gd name="T19" fmla="*/ 28 h 92"/>
              <a:gd name="T20" fmla="*/ 0 w 49"/>
              <a:gd name="T21" fmla="*/ 44 h 92"/>
              <a:gd name="T22" fmla="*/ 12 w 49"/>
              <a:gd name="T23" fmla="*/ 44 h 92"/>
              <a:gd name="T24" fmla="*/ 12 w 49"/>
              <a:gd name="T25" fmla="*/ 92 h 92"/>
              <a:gd name="T26" fmla="*/ 32 w 49"/>
              <a:gd name="T27" fmla="*/ 92 h 92"/>
              <a:gd name="T28" fmla="*/ 32 w 49"/>
              <a:gd name="T29" fmla="*/ 44 h 92"/>
              <a:gd name="T30" fmla="*/ 47 w 49"/>
              <a:gd name="T31" fmla="*/ 44 h 92"/>
              <a:gd name="T32" fmla="*/ 49 w 49"/>
              <a:gd name="T33"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2">
                <a:moveTo>
                  <a:pt x="49" y="28"/>
                </a:moveTo>
                <a:cubicBezTo>
                  <a:pt x="32" y="28"/>
                  <a:pt x="32" y="28"/>
                  <a:pt x="32" y="28"/>
                </a:cubicBezTo>
                <a:cubicBezTo>
                  <a:pt x="32" y="20"/>
                  <a:pt x="32" y="20"/>
                  <a:pt x="32" y="20"/>
                </a:cubicBezTo>
                <a:cubicBezTo>
                  <a:pt x="32" y="17"/>
                  <a:pt x="34" y="16"/>
                  <a:pt x="36" y="16"/>
                </a:cubicBezTo>
                <a:cubicBezTo>
                  <a:pt x="38" y="16"/>
                  <a:pt x="48" y="16"/>
                  <a:pt x="48" y="16"/>
                </a:cubicBezTo>
                <a:cubicBezTo>
                  <a:pt x="48" y="0"/>
                  <a:pt x="48" y="0"/>
                  <a:pt x="48" y="0"/>
                </a:cubicBezTo>
                <a:cubicBezTo>
                  <a:pt x="31" y="0"/>
                  <a:pt x="31" y="0"/>
                  <a:pt x="31" y="0"/>
                </a:cubicBezTo>
                <a:cubicBezTo>
                  <a:pt x="15" y="0"/>
                  <a:pt x="12" y="12"/>
                  <a:pt x="12" y="19"/>
                </a:cubicBezTo>
                <a:cubicBezTo>
                  <a:pt x="12" y="28"/>
                  <a:pt x="12" y="28"/>
                  <a:pt x="12" y="28"/>
                </a:cubicBezTo>
                <a:cubicBezTo>
                  <a:pt x="0" y="28"/>
                  <a:pt x="0" y="28"/>
                  <a:pt x="0" y="28"/>
                </a:cubicBezTo>
                <a:cubicBezTo>
                  <a:pt x="0" y="44"/>
                  <a:pt x="0" y="44"/>
                  <a:pt x="0" y="44"/>
                </a:cubicBezTo>
                <a:cubicBezTo>
                  <a:pt x="12" y="44"/>
                  <a:pt x="12" y="44"/>
                  <a:pt x="12" y="44"/>
                </a:cubicBezTo>
                <a:cubicBezTo>
                  <a:pt x="12" y="65"/>
                  <a:pt x="12" y="92"/>
                  <a:pt x="12" y="92"/>
                </a:cubicBezTo>
                <a:cubicBezTo>
                  <a:pt x="32" y="92"/>
                  <a:pt x="32" y="92"/>
                  <a:pt x="32" y="92"/>
                </a:cubicBezTo>
                <a:cubicBezTo>
                  <a:pt x="32" y="92"/>
                  <a:pt x="32" y="64"/>
                  <a:pt x="32" y="44"/>
                </a:cubicBezTo>
                <a:cubicBezTo>
                  <a:pt x="47" y="44"/>
                  <a:pt x="47" y="44"/>
                  <a:pt x="47" y="44"/>
                </a:cubicBezTo>
                <a:lnTo>
                  <a:pt x="49" y="28"/>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nl-NL"/>
          </a:p>
        </p:txBody>
      </p:sp>
      <p:sp>
        <p:nvSpPr>
          <p:cNvPr id="72" name="Ovaal 71">
            <a:extLst>
              <a:ext uri="{FF2B5EF4-FFF2-40B4-BE49-F238E27FC236}">
                <a16:creationId xmlns:a16="http://schemas.microsoft.com/office/drawing/2014/main" id="{5FA3905B-22FA-6287-1BF1-F163C920CDFB}"/>
              </a:ext>
              <a:ext uri="{C183D7F6-B498-43B3-948B-1728B52AA6E4}">
                <adec:decorative xmlns="" xmlns:adec="http://schemas.microsoft.com/office/drawing/2017/decorative" val="1"/>
              </a:ext>
            </a:extLst>
          </p:cNvPr>
          <p:cNvSpPr/>
          <p:nvPr/>
        </p:nvSpPr>
        <p:spPr>
          <a:xfrm>
            <a:off x="11310486" y="6059892"/>
            <a:ext cx="581993" cy="581993"/>
          </a:xfrm>
          <a:prstGeom prst="ellipse">
            <a:avLst/>
          </a:prstGeom>
          <a:solidFill>
            <a:srgbClr val="40404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a:p>
        </p:txBody>
      </p:sp>
      <p:grpSp>
        <p:nvGrpSpPr>
          <p:cNvPr id="73" name="Groep 72" descr="Dit is het logo voor Instagram.">
            <a:extLst>
              <a:ext uri="{FF2B5EF4-FFF2-40B4-BE49-F238E27FC236}">
                <a16:creationId xmlns:a16="http://schemas.microsoft.com/office/drawing/2014/main" id="{10F3620D-A764-257F-C6E3-9126A4AAF1DE}"/>
              </a:ext>
            </a:extLst>
          </p:cNvPr>
          <p:cNvGrpSpPr/>
          <p:nvPr/>
        </p:nvGrpSpPr>
        <p:grpSpPr>
          <a:xfrm>
            <a:off x="11477439" y="6226451"/>
            <a:ext cx="248085" cy="249277"/>
            <a:chOff x="3406775" y="2181225"/>
            <a:chExt cx="330200" cy="331788"/>
          </a:xfrm>
          <a:solidFill>
            <a:schemeClr val="bg1"/>
          </a:solidFill>
        </p:grpSpPr>
        <p:sp>
          <p:nvSpPr>
            <p:cNvPr id="74" name="Ovaal 190">
              <a:extLst>
                <a:ext uri="{FF2B5EF4-FFF2-40B4-BE49-F238E27FC236}">
                  <a16:creationId xmlns:a16="http://schemas.microsoft.com/office/drawing/2014/main" id="{6AD10E79-EABB-124A-E814-FF538FBE7F23}"/>
                </a:ext>
              </a:extLst>
            </p:cNvPr>
            <p:cNvSpPr>
              <a:spLocks noChangeArrowheads="1"/>
            </p:cNvSpPr>
            <p:nvPr/>
          </p:nvSpPr>
          <p:spPr bwMode="auto">
            <a:xfrm>
              <a:off x="3481388" y="2257425"/>
              <a:ext cx="180975" cy="179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a:p>
          </p:txBody>
        </p:sp>
        <p:sp>
          <p:nvSpPr>
            <p:cNvPr id="75" name="Vrije vorm 191">
              <a:extLst>
                <a:ext uri="{FF2B5EF4-FFF2-40B4-BE49-F238E27FC236}">
                  <a16:creationId xmlns:a16="http://schemas.microsoft.com/office/drawing/2014/main" id="{E84030F2-0E04-7CB5-1A2C-BFE386ACA69C}"/>
                </a:ext>
              </a:extLst>
            </p:cNvPr>
            <p:cNvSpPr>
              <a:spLocks/>
            </p:cNvSpPr>
            <p:nvPr/>
          </p:nvSpPr>
          <p:spPr bwMode="auto">
            <a:xfrm>
              <a:off x="3436938" y="2181225"/>
              <a:ext cx="14288" cy="112713"/>
            </a:xfrm>
            <a:custGeom>
              <a:avLst/>
              <a:gdLst>
                <a:gd name="T0" fmla="*/ 4 w 4"/>
                <a:gd name="T1" fmla="*/ 0 h 30"/>
                <a:gd name="T2" fmla="*/ 0 w 4"/>
                <a:gd name="T3" fmla="*/ 1 h 30"/>
                <a:gd name="T4" fmla="*/ 0 w 4"/>
                <a:gd name="T5" fmla="*/ 30 h 30"/>
                <a:gd name="T6" fmla="*/ 4 w 4"/>
                <a:gd name="T7" fmla="*/ 30 h 30"/>
                <a:gd name="T8" fmla="*/ 4 w 4"/>
                <a:gd name="T9" fmla="*/ 0 h 30"/>
              </a:gdLst>
              <a:ahLst/>
              <a:cxnLst>
                <a:cxn ang="0">
                  <a:pos x="T0" y="T1"/>
                </a:cxn>
                <a:cxn ang="0">
                  <a:pos x="T2" y="T3"/>
                </a:cxn>
                <a:cxn ang="0">
                  <a:pos x="T4" y="T5"/>
                </a:cxn>
                <a:cxn ang="0">
                  <a:pos x="T6" y="T7"/>
                </a:cxn>
                <a:cxn ang="0">
                  <a:pos x="T8" y="T9"/>
                </a:cxn>
              </a:cxnLst>
              <a:rect l="0" t="0" r="r" b="b"/>
              <a:pathLst>
                <a:path w="4" h="30">
                  <a:moveTo>
                    <a:pt x="4" y="0"/>
                  </a:moveTo>
                  <a:cubicBezTo>
                    <a:pt x="3" y="0"/>
                    <a:pt x="1" y="1"/>
                    <a:pt x="0" y="1"/>
                  </a:cubicBezTo>
                  <a:cubicBezTo>
                    <a:pt x="0" y="30"/>
                    <a:pt x="0" y="30"/>
                    <a:pt x="0" y="30"/>
                  </a:cubicBezTo>
                  <a:cubicBezTo>
                    <a:pt x="4" y="30"/>
                    <a:pt x="4" y="30"/>
                    <a:pt x="4" y="30"/>
                  </a:cubicBez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a:p>
          </p:txBody>
        </p:sp>
        <p:sp>
          <p:nvSpPr>
            <p:cNvPr id="76" name="Vrije vorm 192">
              <a:extLst>
                <a:ext uri="{FF2B5EF4-FFF2-40B4-BE49-F238E27FC236}">
                  <a16:creationId xmlns:a16="http://schemas.microsoft.com/office/drawing/2014/main" id="{B39A0225-1E02-60E7-1189-1F9EC2EF95CD}"/>
                </a:ext>
              </a:extLst>
            </p:cNvPr>
            <p:cNvSpPr>
              <a:spLocks/>
            </p:cNvSpPr>
            <p:nvPr/>
          </p:nvSpPr>
          <p:spPr bwMode="auto">
            <a:xfrm>
              <a:off x="3467100" y="2181225"/>
              <a:ext cx="14288" cy="112713"/>
            </a:xfrm>
            <a:custGeom>
              <a:avLst/>
              <a:gdLst>
                <a:gd name="T0" fmla="*/ 4 w 4"/>
                <a:gd name="T1" fmla="*/ 30 h 30"/>
                <a:gd name="T2" fmla="*/ 4 w 4"/>
                <a:gd name="T3" fmla="*/ 0 h 30"/>
                <a:gd name="T4" fmla="*/ 0 w 4"/>
                <a:gd name="T5" fmla="*/ 0 h 30"/>
                <a:gd name="T6" fmla="*/ 0 w 4"/>
                <a:gd name="T7" fmla="*/ 30 h 30"/>
                <a:gd name="T8" fmla="*/ 4 w 4"/>
                <a:gd name="T9" fmla="*/ 30 h 30"/>
                <a:gd name="T10" fmla="*/ 4 w 4"/>
                <a:gd name="T11" fmla="*/ 30 h 30"/>
              </a:gdLst>
              <a:ahLst/>
              <a:cxnLst>
                <a:cxn ang="0">
                  <a:pos x="T0" y="T1"/>
                </a:cxn>
                <a:cxn ang="0">
                  <a:pos x="T2" y="T3"/>
                </a:cxn>
                <a:cxn ang="0">
                  <a:pos x="T4" y="T5"/>
                </a:cxn>
                <a:cxn ang="0">
                  <a:pos x="T6" y="T7"/>
                </a:cxn>
                <a:cxn ang="0">
                  <a:pos x="T8" y="T9"/>
                </a:cxn>
                <a:cxn ang="0">
                  <a:pos x="T10" y="T11"/>
                </a:cxn>
              </a:cxnLst>
              <a:rect l="0" t="0" r="r" b="b"/>
              <a:pathLst>
                <a:path w="4" h="30">
                  <a:moveTo>
                    <a:pt x="4" y="30"/>
                  </a:moveTo>
                  <a:cubicBezTo>
                    <a:pt x="4" y="0"/>
                    <a:pt x="4" y="0"/>
                    <a:pt x="4" y="0"/>
                  </a:cubicBezTo>
                  <a:cubicBezTo>
                    <a:pt x="0" y="0"/>
                    <a:pt x="0" y="0"/>
                    <a:pt x="0" y="0"/>
                  </a:cubicBezTo>
                  <a:cubicBezTo>
                    <a:pt x="0" y="30"/>
                    <a:pt x="0" y="30"/>
                    <a:pt x="0" y="30"/>
                  </a:cubicBezTo>
                  <a:cubicBezTo>
                    <a:pt x="4" y="30"/>
                    <a:pt x="4" y="30"/>
                    <a:pt x="4" y="30"/>
                  </a:cubicBezTo>
                  <a:cubicBezTo>
                    <a:pt x="4" y="30"/>
                    <a:pt x="4" y="30"/>
                    <a:pt x="4"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a:p>
          </p:txBody>
        </p:sp>
        <p:sp>
          <p:nvSpPr>
            <p:cNvPr id="77" name="Vrije vorm 193">
              <a:extLst>
                <a:ext uri="{FF2B5EF4-FFF2-40B4-BE49-F238E27FC236}">
                  <a16:creationId xmlns:a16="http://schemas.microsoft.com/office/drawing/2014/main" id="{7A1F3057-FFCA-C33A-7012-3F6DE5BBE3CC}"/>
                </a:ext>
              </a:extLst>
            </p:cNvPr>
            <p:cNvSpPr>
              <a:spLocks noEditPoints="1"/>
            </p:cNvSpPr>
            <p:nvPr/>
          </p:nvSpPr>
          <p:spPr bwMode="auto">
            <a:xfrm>
              <a:off x="3406775" y="2181225"/>
              <a:ext cx="330200" cy="331788"/>
            </a:xfrm>
            <a:custGeom>
              <a:avLst/>
              <a:gdLst>
                <a:gd name="T0" fmla="*/ 88 w 88"/>
                <a:gd name="T1" fmla="*/ 71 h 88"/>
                <a:gd name="T2" fmla="*/ 88 w 88"/>
                <a:gd name="T3" fmla="*/ 30 h 88"/>
                <a:gd name="T4" fmla="*/ 88 w 88"/>
                <a:gd name="T5" fmla="*/ 17 h 88"/>
                <a:gd name="T6" fmla="*/ 88 w 88"/>
                <a:gd name="T7" fmla="*/ 14 h 88"/>
                <a:gd name="T8" fmla="*/ 74 w 88"/>
                <a:gd name="T9" fmla="*/ 0 h 88"/>
                <a:gd name="T10" fmla="*/ 24 w 88"/>
                <a:gd name="T11" fmla="*/ 0 h 88"/>
                <a:gd name="T12" fmla="*/ 24 w 88"/>
                <a:gd name="T13" fmla="*/ 24 h 88"/>
                <a:gd name="T14" fmla="*/ 44 w 88"/>
                <a:gd name="T15" fmla="*/ 16 h 88"/>
                <a:gd name="T16" fmla="*/ 68 w 88"/>
                <a:gd name="T17" fmla="*/ 30 h 88"/>
                <a:gd name="T18" fmla="*/ 84 w 88"/>
                <a:gd name="T19" fmla="*/ 30 h 88"/>
                <a:gd name="T20" fmla="*/ 84 w 88"/>
                <a:gd name="T21" fmla="*/ 71 h 88"/>
                <a:gd name="T22" fmla="*/ 71 w 88"/>
                <a:gd name="T23" fmla="*/ 84 h 88"/>
                <a:gd name="T24" fmla="*/ 17 w 88"/>
                <a:gd name="T25" fmla="*/ 84 h 88"/>
                <a:gd name="T26" fmla="*/ 4 w 88"/>
                <a:gd name="T27" fmla="*/ 71 h 88"/>
                <a:gd name="T28" fmla="*/ 4 w 88"/>
                <a:gd name="T29" fmla="*/ 30 h 88"/>
                <a:gd name="T30" fmla="*/ 4 w 88"/>
                <a:gd name="T31" fmla="*/ 17 h 88"/>
                <a:gd name="T32" fmla="*/ 4 w 88"/>
                <a:gd name="T33" fmla="*/ 4 h 88"/>
                <a:gd name="T34" fmla="*/ 0 w 88"/>
                <a:gd name="T35" fmla="*/ 14 h 88"/>
                <a:gd name="T36" fmla="*/ 0 w 88"/>
                <a:gd name="T37" fmla="*/ 17 h 88"/>
                <a:gd name="T38" fmla="*/ 0 w 88"/>
                <a:gd name="T39" fmla="*/ 30 h 88"/>
                <a:gd name="T40" fmla="*/ 0 w 88"/>
                <a:gd name="T41" fmla="*/ 71 h 88"/>
                <a:gd name="T42" fmla="*/ 17 w 88"/>
                <a:gd name="T43" fmla="*/ 88 h 88"/>
                <a:gd name="T44" fmla="*/ 71 w 88"/>
                <a:gd name="T45" fmla="*/ 88 h 88"/>
                <a:gd name="T46" fmla="*/ 88 w 88"/>
                <a:gd name="T47" fmla="*/ 71 h 88"/>
                <a:gd name="T48" fmla="*/ 82 w 88"/>
                <a:gd name="T49" fmla="*/ 24 h 88"/>
                <a:gd name="T50" fmla="*/ 70 w 88"/>
                <a:gd name="T51" fmla="*/ 24 h 88"/>
                <a:gd name="T52" fmla="*/ 68 w 88"/>
                <a:gd name="T53" fmla="*/ 22 h 88"/>
                <a:gd name="T54" fmla="*/ 68 w 88"/>
                <a:gd name="T55" fmla="*/ 10 h 88"/>
                <a:gd name="T56" fmla="*/ 70 w 88"/>
                <a:gd name="T57" fmla="*/ 8 h 88"/>
                <a:gd name="T58" fmla="*/ 82 w 88"/>
                <a:gd name="T59" fmla="*/ 8 h 88"/>
                <a:gd name="T60" fmla="*/ 84 w 88"/>
                <a:gd name="T61" fmla="*/ 10 h 88"/>
                <a:gd name="T62" fmla="*/ 84 w 88"/>
                <a:gd name="T63" fmla="*/ 17 h 88"/>
                <a:gd name="T64" fmla="*/ 84 w 88"/>
                <a:gd name="T65" fmla="*/ 22 h 88"/>
                <a:gd name="T66" fmla="*/ 82 w 88"/>
                <a:gd name="T67" fmla="*/ 2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8">
                  <a:moveTo>
                    <a:pt x="88" y="71"/>
                  </a:moveTo>
                  <a:cubicBezTo>
                    <a:pt x="88" y="30"/>
                    <a:pt x="88" y="30"/>
                    <a:pt x="88" y="30"/>
                  </a:cubicBezTo>
                  <a:cubicBezTo>
                    <a:pt x="88" y="17"/>
                    <a:pt x="88" y="17"/>
                    <a:pt x="88" y="17"/>
                  </a:cubicBezTo>
                  <a:cubicBezTo>
                    <a:pt x="88" y="14"/>
                    <a:pt x="88" y="14"/>
                    <a:pt x="88" y="14"/>
                  </a:cubicBezTo>
                  <a:cubicBezTo>
                    <a:pt x="88" y="6"/>
                    <a:pt x="82" y="0"/>
                    <a:pt x="74" y="0"/>
                  </a:cubicBezTo>
                  <a:cubicBezTo>
                    <a:pt x="24" y="0"/>
                    <a:pt x="24" y="0"/>
                    <a:pt x="24" y="0"/>
                  </a:cubicBezTo>
                  <a:cubicBezTo>
                    <a:pt x="24" y="24"/>
                    <a:pt x="24" y="24"/>
                    <a:pt x="24" y="24"/>
                  </a:cubicBezTo>
                  <a:cubicBezTo>
                    <a:pt x="29" y="19"/>
                    <a:pt x="36" y="16"/>
                    <a:pt x="44" y="16"/>
                  </a:cubicBezTo>
                  <a:cubicBezTo>
                    <a:pt x="54" y="16"/>
                    <a:pt x="63" y="22"/>
                    <a:pt x="68" y="30"/>
                  </a:cubicBezTo>
                  <a:cubicBezTo>
                    <a:pt x="84" y="30"/>
                    <a:pt x="84" y="30"/>
                    <a:pt x="84" y="30"/>
                  </a:cubicBezTo>
                  <a:cubicBezTo>
                    <a:pt x="84" y="71"/>
                    <a:pt x="84" y="71"/>
                    <a:pt x="84" y="71"/>
                  </a:cubicBezTo>
                  <a:cubicBezTo>
                    <a:pt x="84" y="78"/>
                    <a:pt x="78" y="84"/>
                    <a:pt x="71" y="84"/>
                  </a:cubicBezTo>
                  <a:cubicBezTo>
                    <a:pt x="17" y="84"/>
                    <a:pt x="17" y="84"/>
                    <a:pt x="17" y="84"/>
                  </a:cubicBezTo>
                  <a:cubicBezTo>
                    <a:pt x="10" y="84"/>
                    <a:pt x="4" y="78"/>
                    <a:pt x="4" y="71"/>
                  </a:cubicBezTo>
                  <a:cubicBezTo>
                    <a:pt x="4" y="30"/>
                    <a:pt x="4" y="30"/>
                    <a:pt x="4" y="30"/>
                  </a:cubicBezTo>
                  <a:cubicBezTo>
                    <a:pt x="4" y="17"/>
                    <a:pt x="4" y="17"/>
                    <a:pt x="4" y="17"/>
                  </a:cubicBezTo>
                  <a:cubicBezTo>
                    <a:pt x="4" y="4"/>
                    <a:pt x="4" y="4"/>
                    <a:pt x="4" y="4"/>
                  </a:cubicBezTo>
                  <a:cubicBezTo>
                    <a:pt x="2" y="7"/>
                    <a:pt x="0" y="10"/>
                    <a:pt x="0" y="14"/>
                  </a:cubicBezTo>
                  <a:cubicBezTo>
                    <a:pt x="0" y="17"/>
                    <a:pt x="0" y="17"/>
                    <a:pt x="0" y="17"/>
                  </a:cubicBezTo>
                  <a:cubicBezTo>
                    <a:pt x="0" y="30"/>
                    <a:pt x="0" y="30"/>
                    <a:pt x="0" y="30"/>
                  </a:cubicBezTo>
                  <a:cubicBezTo>
                    <a:pt x="0" y="71"/>
                    <a:pt x="0" y="71"/>
                    <a:pt x="0" y="71"/>
                  </a:cubicBezTo>
                  <a:cubicBezTo>
                    <a:pt x="0" y="81"/>
                    <a:pt x="7" y="88"/>
                    <a:pt x="17" y="88"/>
                  </a:cubicBezTo>
                  <a:cubicBezTo>
                    <a:pt x="71" y="88"/>
                    <a:pt x="71" y="88"/>
                    <a:pt x="71" y="88"/>
                  </a:cubicBezTo>
                  <a:cubicBezTo>
                    <a:pt x="81" y="88"/>
                    <a:pt x="88" y="81"/>
                    <a:pt x="88" y="71"/>
                  </a:cubicBezTo>
                  <a:close/>
                  <a:moveTo>
                    <a:pt x="82" y="24"/>
                  </a:moveTo>
                  <a:cubicBezTo>
                    <a:pt x="70" y="24"/>
                    <a:pt x="70" y="24"/>
                    <a:pt x="70" y="24"/>
                  </a:cubicBezTo>
                  <a:cubicBezTo>
                    <a:pt x="69" y="24"/>
                    <a:pt x="68" y="23"/>
                    <a:pt x="68" y="22"/>
                  </a:cubicBezTo>
                  <a:cubicBezTo>
                    <a:pt x="68" y="10"/>
                    <a:pt x="68" y="10"/>
                    <a:pt x="68" y="10"/>
                  </a:cubicBezTo>
                  <a:cubicBezTo>
                    <a:pt x="68" y="9"/>
                    <a:pt x="69" y="8"/>
                    <a:pt x="70" y="8"/>
                  </a:cubicBezTo>
                  <a:cubicBezTo>
                    <a:pt x="82" y="8"/>
                    <a:pt x="82" y="8"/>
                    <a:pt x="82" y="8"/>
                  </a:cubicBezTo>
                  <a:cubicBezTo>
                    <a:pt x="83" y="8"/>
                    <a:pt x="84" y="9"/>
                    <a:pt x="84" y="10"/>
                  </a:cubicBezTo>
                  <a:cubicBezTo>
                    <a:pt x="84" y="17"/>
                    <a:pt x="84" y="17"/>
                    <a:pt x="84" y="17"/>
                  </a:cubicBezTo>
                  <a:cubicBezTo>
                    <a:pt x="84" y="22"/>
                    <a:pt x="84" y="22"/>
                    <a:pt x="84" y="22"/>
                  </a:cubicBezTo>
                  <a:cubicBezTo>
                    <a:pt x="84" y="23"/>
                    <a:pt x="83" y="24"/>
                    <a:pt x="8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nl-NL"/>
            </a:p>
          </p:txBody>
        </p:sp>
      </p:grpSp>
      <p:sp>
        <p:nvSpPr>
          <p:cNvPr id="78" name="Tekstvak 77">
            <a:extLst>
              <a:ext uri="{FF2B5EF4-FFF2-40B4-BE49-F238E27FC236}">
                <a16:creationId xmlns:a16="http://schemas.microsoft.com/office/drawing/2014/main" id="{1510B68E-713E-C8CB-8477-D09BD48235A1}"/>
              </a:ext>
            </a:extLst>
          </p:cNvPr>
          <p:cNvSpPr txBox="1"/>
          <p:nvPr/>
        </p:nvSpPr>
        <p:spPr>
          <a:xfrm>
            <a:off x="1204330" y="4919008"/>
            <a:ext cx="3463922" cy="1938992"/>
          </a:xfrm>
          <a:prstGeom prst="rect">
            <a:avLst/>
          </a:prstGeom>
          <a:noFill/>
        </p:spPr>
        <p:txBody>
          <a:bodyPr wrap="square">
            <a:spAutoFit/>
          </a:bodyPr>
          <a:lstStyle/>
          <a:p>
            <a:pPr algn="r"/>
            <a:r>
              <a:rPr lang="nl-NL" sz="2400" kern="100" dirty="0" err="1">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Daalweg</a:t>
            </a:r>
            <a:r>
              <a:rPr lang="nl-NL" sz="2400" kern="10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 38a</a:t>
            </a:r>
            <a:endParaRPr lang="nl-NL" sz="24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r"/>
            <a:r>
              <a:rPr lang="nl-NL" sz="2400" kern="10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6102 TD  ECHT</a:t>
            </a:r>
            <a:endParaRPr lang="nl-NL" sz="24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r"/>
            <a:r>
              <a:rPr lang="nl-NL" sz="2400" kern="10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Netherlands</a:t>
            </a:r>
            <a:endParaRPr lang="nl-NL" sz="24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r"/>
            <a:r>
              <a:rPr lang="nl-NL" sz="2400" kern="10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T: +31 (0)46 437 3574</a:t>
            </a:r>
            <a:endParaRPr lang="nl-NL" sz="24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a:p>
            <a:pPr algn="r"/>
            <a:r>
              <a:rPr lang="nl-NL" sz="2400" kern="100" dirty="0">
                <a:solidFill>
                  <a:schemeClr val="tx1">
                    <a:lumMod val="75000"/>
                    <a:lumOff val="25000"/>
                  </a:schemeClr>
                </a:solidFill>
                <a:effectLst/>
                <a:latin typeface="Aptos" panose="020B0004020202020204" pitchFamily="34" charset="0"/>
                <a:ea typeface="Times New Roman" panose="02020603050405020304" pitchFamily="18" charset="0"/>
                <a:cs typeface="Times New Roman" panose="02020603050405020304" pitchFamily="18" charset="0"/>
              </a:rPr>
              <a:t>www.horse-transport.nl</a:t>
            </a:r>
            <a:endParaRPr lang="nl-NL" sz="2400" kern="100" dirty="0">
              <a:solidFill>
                <a:schemeClr val="tx1">
                  <a:lumMod val="75000"/>
                  <a:lumOff val="2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45343701"/>
      </p:ext>
    </p:extLst>
  </p:cSld>
  <p:clrMapOvr>
    <a:masterClrMapping/>
  </p:clrMapOvr>
</p:sld>
</file>

<file path=ppt/theme/theme1.xml><?xml version="1.0" encoding="utf-8"?>
<a:theme xmlns:a="http://schemas.openxmlformats.org/drawingml/2006/main" name="Kantoorthema">
  <a:themeElements>
    <a:clrScheme name="Grijswaarden">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a9b300-0054-4ff5-8ce3-a43d078b5a58">
      <Terms xmlns="http://schemas.microsoft.com/office/infopath/2007/PartnerControls"/>
    </lcf76f155ced4ddcb4097134ff3c332f>
    <TaxCatchAll xmlns="10fc84a7-ae0a-4ca0-b770-6b4b5c7e25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23C3819DC21745ACEF8581755C21A3" ma:contentTypeVersion="15" ma:contentTypeDescription="Een nieuw document maken." ma:contentTypeScope="" ma:versionID="291e3e4346467f250ec7516a35999e18">
  <xsd:schema xmlns:xsd="http://www.w3.org/2001/XMLSchema" xmlns:xs="http://www.w3.org/2001/XMLSchema" xmlns:p="http://schemas.microsoft.com/office/2006/metadata/properties" xmlns:ns2="10a9b300-0054-4ff5-8ce3-a43d078b5a58" xmlns:ns3="10fc84a7-ae0a-4ca0-b770-6b4b5c7e25c3" targetNamespace="http://schemas.microsoft.com/office/2006/metadata/properties" ma:root="true" ma:fieldsID="d5cd130d41d973087229dae7f7383de0" ns2:_="" ns3:_="">
    <xsd:import namespace="10a9b300-0054-4ff5-8ce3-a43d078b5a58"/>
    <xsd:import namespace="10fc84a7-ae0a-4ca0-b770-6b4b5c7e25c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a9b300-0054-4ff5-8ce3-a43d078b5a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0c1039fd-96d3-4238-890d-9324c33f48e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c84a7-ae0a-4ca0-b770-6b4b5c7e25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89ff568-d640-4fba-a0ad-b998bc03cccc}" ma:internalName="TaxCatchAll" ma:showField="CatchAllData" ma:web="10fc84a7-ae0a-4ca0-b770-6b4b5c7e25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24180-CC2F-4AE8-9F60-0E17B421CC66}">
  <ds:schemaRefs>
    <ds:schemaRef ds:uri="10a9b300-0054-4ff5-8ce3-a43d078b5a58"/>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10fc84a7-ae0a-4ca0-b770-6b4b5c7e25c3"/>
    <ds:schemaRef ds:uri="http://purl.org/dc/elements/1.1/"/>
  </ds:schemaRefs>
</ds:datastoreItem>
</file>

<file path=customXml/itemProps2.xml><?xml version="1.0" encoding="utf-8"?>
<ds:datastoreItem xmlns:ds="http://schemas.openxmlformats.org/officeDocument/2006/customXml" ds:itemID="{1D345E8B-D8DA-4A64-B5D7-70CB357FA58C}">
  <ds:schemaRefs>
    <ds:schemaRef ds:uri="http://schemas.microsoft.com/sharepoint/v3/contenttype/forms"/>
  </ds:schemaRefs>
</ds:datastoreItem>
</file>

<file path=customXml/itemProps3.xml><?xml version="1.0" encoding="utf-8"?>
<ds:datastoreItem xmlns:ds="http://schemas.openxmlformats.org/officeDocument/2006/customXml" ds:itemID="{6EACA114-DAFA-49A9-A4EB-43C671C73A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a9b300-0054-4ff5-8ce3-a43d078b5a58"/>
    <ds:schemaRef ds:uri="10fc84a7-ae0a-4ca0-b770-6b4b5c7e2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TotalTime>
  <Words>660</Words>
  <Application>Microsoft Office PowerPoint</Application>
  <PresentationFormat>Widescreen</PresentationFormat>
  <Paragraphs>125</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Aptos</vt:lpstr>
      <vt:lpstr>Aptos Display</vt:lpstr>
      <vt:lpstr>Arial</vt:lpstr>
      <vt:lpstr>Times New Roman</vt:lpstr>
      <vt:lpstr>Kantoorthema</vt:lpstr>
      <vt:lpstr>Acrobat Document</vt:lpstr>
      <vt:lpstr>PRESENTATIE  (INTER) NATIONAAL TRANSPORT VAN PAARDEN</vt:lpstr>
      <vt:lpstr>- TRANSPORT  - PRIVÉ  - HANDEL  - FOKKERIJ  - SPORT   - VETERINAIR   - DOUANE</vt:lpstr>
      <vt:lpstr>PowerPoint Presentation</vt:lpstr>
      <vt:lpstr>PowerPoint Presentation</vt:lpstr>
      <vt:lpstr>PowerPoint Presentation</vt:lpstr>
      <vt:lpstr>PowerPoint Presentation</vt:lpstr>
      <vt:lpstr>PowerPoint Presentation</vt:lpstr>
      <vt:lpstr>VISITEKAARTJE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(INTER) NATIONAAL TRANSPORT VAN PAARDEN</dc:title>
  <dc:creator>Kim Meuwissen (Gelissen Paardentransport B.V.)</dc:creator>
  <cp:lastModifiedBy>Windows User</cp:lastModifiedBy>
  <cp:revision>4</cp:revision>
  <dcterms:created xsi:type="dcterms:W3CDTF">2024-11-28T08:05:25Z</dcterms:created>
  <dcterms:modified xsi:type="dcterms:W3CDTF">2026-03-24T19:35:43Z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0x0101000123C3819DC21745ACEF8581755C21A3</vt:lpwstr>
  </property>
  <property fmtid="{D5CDD505-2E9C-101B-9397-08002B2CF9AE}" pid="3" name="MediaServiceImageTags">
    <vt:lpwstr/>
  </property>
</Properties>
</file>